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0" r:id="rId3"/>
    <p:sldId id="281" r:id="rId4"/>
    <p:sldId id="276" r:id="rId5"/>
    <p:sldId id="279" r:id="rId6"/>
    <p:sldId id="283" r:id="rId7"/>
    <p:sldId id="274" r:id="rId8"/>
    <p:sldId id="280"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230"/>
    <p:restoredTop sz="94634"/>
  </p:normalViewPr>
  <p:slideViewPr>
    <p:cSldViewPr snapToGrid="0" snapToObjects="1">
      <p:cViewPr>
        <p:scale>
          <a:sx n="100" d="100"/>
          <a:sy n="100" d="100"/>
        </p:scale>
        <p:origin x="-53"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7D580-6BD2-4341-B44B-BF8FDD053414}"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it-IT"/>
        </a:p>
      </dgm:t>
    </dgm:pt>
    <dgm:pt modelId="{3B2A4355-A662-CA44-9280-A5CA89C30F35}">
      <dgm:prSet phldrT="[Testo]"/>
      <dgm:spPr>
        <a:gradFill rotWithShape="0">
          <a:gsLst>
            <a:gs pos="0">
              <a:schemeClr val="tx1"/>
            </a:gs>
            <a:gs pos="76000">
              <a:schemeClr val="accent1">
                <a:lumMod val="40000"/>
                <a:lumOff val="60000"/>
              </a:schemeClr>
            </a:gs>
            <a:gs pos="100000">
              <a:schemeClr val="accent1">
                <a:lumMod val="40000"/>
                <a:lumOff val="60000"/>
              </a:schemeClr>
            </a:gs>
          </a:gsLst>
        </a:gradFill>
        <a:ln w="3175">
          <a:solidFill>
            <a:schemeClr val="tx1"/>
          </a:solidFill>
        </a:ln>
      </dgm:spPr>
      <dgm:t>
        <a:bodyPr/>
        <a:lstStyle/>
        <a:p>
          <a:r>
            <a:rPr lang="it-IT" dirty="0" smtClean="0">
              <a:ln w="12700">
                <a:solidFill>
                  <a:schemeClr val="bg1"/>
                </a:solidFill>
              </a:ln>
              <a:solidFill>
                <a:schemeClr val="bg1"/>
              </a:solidFill>
            </a:rPr>
            <a:t>Air Particles</a:t>
          </a:r>
          <a:endParaRPr lang="it-IT" dirty="0">
            <a:ln w="12700">
              <a:solidFill>
                <a:schemeClr val="bg1"/>
              </a:solidFill>
            </a:ln>
            <a:solidFill>
              <a:schemeClr val="bg1"/>
            </a:solidFill>
          </a:endParaRPr>
        </a:p>
      </dgm:t>
    </dgm:pt>
    <dgm:pt modelId="{BE3F295D-4DA0-3040-AFB1-F63B087E64DE}" type="parTrans" cxnId="{A14335CC-385B-6C4C-9A18-D08115605B62}">
      <dgm:prSet/>
      <dgm:spPr/>
      <dgm:t>
        <a:bodyPr/>
        <a:lstStyle/>
        <a:p>
          <a:endParaRPr lang="it-IT"/>
        </a:p>
      </dgm:t>
    </dgm:pt>
    <dgm:pt modelId="{4B4498D7-3CD6-624C-8DD5-44BFE0251CEF}" type="sibTrans" cxnId="{A14335CC-385B-6C4C-9A18-D08115605B62}">
      <dgm:prSet/>
      <dgm:spPr/>
      <dgm:t>
        <a:bodyPr/>
        <a:lstStyle/>
        <a:p>
          <a:endParaRPr lang="it-IT"/>
        </a:p>
      </dgm:t>
    </dgm:pt>
    <dgm:pt modelId="{2362E6AF-E8A1-4C47-AD89-9ECF171656B9}">
      <dgm:prSet phldrT="[Testo]"/>
      <dgm:spPr>
        <a:gradFill rotWithShape="0">
          <a:gsLst>
            <a:gs pos="0">
              <a:schemeClr val="bg1"/>
            </a:gs>
            <a:gs pos="66000">
              <a:srgbClr val="00B0F0"/>
            </a:gs>
            <a:gs pos="12000">
              <a:schemeClr val="bg1"/>
            </a:gs>
          </a:gsLst>
        </a:gradFill>
        <a:ln w="3175">
          <a:solidFill>
            <a:schemeClr val="tx1"/>
          </a:solidFill>
        </a:ln>
      </dgm:spPr>
      <dgm:t>
        <a:bodyPr/>
        <a:lstStyle/>
        <a:p>
          <a:r>
            <a:rPr lang="it-IT" dirty="0" err="1" smtClean="0">
              <a:ln w="12700">
                <a:solidFill>
                  <a:schemeClr val="bg1"/>
                </a:solidFill>
              </a:ln>
              <a:solidFill>
                <a:schemeClr val="bg1"/>
              </a:solidFill>
            </a:rPr>
            <a:t>Lung</a:t>
          </a:r>
          <a:endParaRPr lang="it-IT" dirty="0">
            <a:ln w="12700">
              <a:solidFill>
                <a:schemeClr val="bg1"/>
              </a:solidFill>
            </a:ln>
            <a:solidFill>
              <a:schemeClr val="bg1"/>
            </a:solidFill>
          </a:endParaRPr>
        </a:p>
      </dgm:t>
    </dgm:pt>
    <dgm:pt modelId="{3F3F945F-8BE1-0240-AA76-628336EC4770}" type="parTrans" cxnId="{79EE1797-76FF-D144-83C7-8F9CF9CACC0B}">
      <dgm:prSet/>
      <dgm:spPr/>
      <dgm:t>
        <a:bodyPr/>
        <a:lstStyle/>
        <a:p>
          <a:endParaRPr lang="it-IT"/>
        </a:p>
      </dgm:t>
    </dgm:pt>
    <dgm:pt modelId="{F0790AD5-F6BB-6343-8582-F09B97561661}" type="sibTrans" cxnId="{79EE1797-76FF-D144-83C7-8F9CF9CACC0B}">
      <dgm:prSet/>
      <dgm:spPr/>
      <dgm:t>
        <a:bodyPr/>
        <a:lstStyle/>
        <a:p>
          <a:endParaRPr lang="it-IT"/>
        </a:p>
      </dgm:t>
    </dgm:pt>
    <dgm:pt modelId="{0348F7F5-43C2-984F-999B-A2CA6ACB72AF}">
      <dgm:prSet phldrT="[Testo]"/>
      <dgm:spPr>
        <a:gradFill rotWithShape="0">
          <a:gsLst>
            <a:gs pos="0">
              <a:schemeClr val="bg1"/>
            </a:gs>
            <a:gs pos="49000">
              <a:srgbClr val="FF0000"/>
            </a:gs>
            <a:gs pos="100000">
              <a:schemeClr val="bg1"/>
            </a:gs>
          </a:gsLst>
        </a:gradFill>
        <a:ln w="3175">
          <a:solidFill>
            <a:schemeClr val="tx1"/>
          </a:solidFill>
        </a:ln>
      </dgm:spPr>
      <dgm:t>
        <a:bodyPr/>
        <a:lstStyle/>
        <a:p>
          <a:r>
            <a:rPr lang="it-IT" dirty="0" smtClean="0">
              <a:ln w="12700">
                <a:solidFill>
                  <a:schemeClr val="bg1"/>
                </a:solidFill>
              </a:ln>
              <a:solidFill>
                <a:schemeClr val="bg1"/>
              </a:solidFill>
            </a:rPr>
            <a:t>Blood</a:t>
          </a:r>
          <a:endParaRPr lang="it-IT" dirty="0">
            <a:ln w="12700">
              <a:solidFill>
                <a:schemeClr val="bg1"/>
              </a:solidFill>
            </a:ln>
            <a:solidFill>
              <a:schemeClr val="bg1"/>
            </a:solidFill>
          </a:endParaRPr>
        </a:p>
      </dgm:t>
    </dgm:pt>
    <dgm:pt modelId="{A11F2E89-D757-3C4D-BF1A-B8017C9CC5A0}" type="parTrans" cxnId="{DF5F1AA0-7B2B-214C-8A71-7D47771FE2F3}">
      <dgm:prSet/>
      <dgm:spPr/>
      <dgm:t>
        <a:bodyPr/>
        <a:lstStyle/>
        <a:p>
          <a:endParaRPr lang="it-IT"/>
        </a:p>
      </dgm:t>
    </dgm:pt>
    <dgm:pt modelId="{354B67AD-FE48-6447-8BB6-0383F12B3D02}" type="sibTrans" cxnId="{DF5F1AA0-7B2B-214C-8A71-7D47771FE2F3}">
      <dgm:prSet/>
      <dgm:spPr/>
      <dgm:t>
        <a:bodyPr/>
        <a:lstStyle/>
        <a:p>
          <a:endParaRPr lang="it-IT"/>
        </a:p>
      </dgm:t>
    </dgm:pt>
    <dgm:pt modelId="{A8274BE2-C4DC-8347-8052-FD32C7BB8D2D}">
      <dgm:prSet phldrT="[Testo]"/>
      <dgm:spPr>
        <a:gradFill rotWithShape="0">
          <a:gsLst>
            <a:gs pos="0">
              <a:srgbClr val="92D050"/>
            </a:gs>
            <a:gs pos="29000">
              <a:schemeClr val="bg1"/>
            </a:gs>
            <a:gs pos="66000">
              <a:srgbClr val="00B0F0"/>
            </a:gs>
          </a:gsLst>
        </a:gradFill>
        <a:ln w="3175">
          <a:solidFill>
            <a:schemeClr val="tx1"/>
          </a:solidFill>
        </a:ln>
      </dgm:spPr>
      <dgm:t>
        <a:bodyPr/>
        <a:lstStyle/>
        <a:p>
          <a:r>
            <a:rPr lang="it-IT" dirty="0" err="1" smtClean="0">
              <a:ln w="12700">
                <a:solidFill>
                  <a:schemeClr val="bg1"/>
                </a:solidFill>
              </a:ln>
              <a:solidFill>
                <a:schemeClr val="bg1"/>
              </a:solidFill>
            </a:rPr>
            <a:t>Nose</a:t>
          </a:r>
          <a:endParaRPr lang="it-IT" dirty="0">
            <a:ln w="12700">
              <a:solidFill>
                <a:schemeClr val="bg1"/>
              </a:solidFill>
            </a:ln>
            <a:solidFill>
              <a:schemeClr val="bg1"/>
            </a:solidFill>
          </a:endParaRPr>
        </a:p>
      </dgm:t>
    </dgm:pt>
    <dgm:pt modelId="{FA7DF9A3-8C3A-0044-95B2-21A7C3C65DE1}" type="parTrans" cxnId="{CF55F1AF-BDD7-E04E-AE0C-4BC5BAE8A60E}">
      <dgm:prSet/>
      <dgm:spPr/>
      <dgm:t>
        <a:bodyPr/>
        <a:lstStyle/>
        <a:p>
          <a:endParaRPr lang="it-IT"/>
        </a:p>
      </dgm:t>
    </dgm:pt>
    <dgm:pt modelId="{7257AFBB-F083-C844-BE8E-6FA4C37D354D}" type="sibTrans" cxnId="{CF55F1AF-BDD7-E04E-AE0C-4BC5BAE8A60E}">
      <dgm:prSet/>
      <dgm:spPr/>
      <dgm:t>
        <a:bodyPr/>
        <a:lstStyle/>
        <a:p>
          <a:endParaRPr lang="it-IT"/>
        </a:p>
      </dgm:t>
    </dgm:pt>
    <dgm:pt modelId="{C1CD6303-8112-654C-B38A-7231B453375E}">
      <dgm:prSet phldrT="[Testo]"/>
      <dgm:spPr>
        <a:gradFill rotWithShape="0">
          <a:gsLst>
            <a:gs pos="0">
              <a:schemeClr val="bg1"/>
            </a:gs>
            <a:gs pos="50000">
              <a:srgbClr val="FF0000"/>
            </a:gs>
            <a:gs pos="100000">
              <a:schemeClr val="bg1"/>
            </a:gs>
          </a:gsLst>
        </a:gradFill>
        <a:ln w="3175">
          <a:solidFill>
            <a:schemeClr val="tx1"/>
          </a:solidFill>
        </a:ln>
      </dgm:spPr>
      <dgm:t>
        <a:bodyPr/>
        <a:lstStyle/>
        <a:p>
          <a:r>
            <a:rPr lang="it-IT" dirty="0" smtClean="0">
              <a:ln w="12700">
                <a:solidFill>
                  <a:schemeClr val="bg1"/>
                </a:solidFill>
              </a:ln>
              <a:solidFill>
                <a:schemeClr val="bg1"/>
              </a:solidFill>
            </a:rPr>
            <a:t>Blood</a:t>
          </a:r>
          <a:endParaRPr lang="it-IT" dirty="0">
            <a:ln w="12700">
              <a:solidFill>
                <a:schemeClr val="bg1"/>
              </a:solidFill>
            </a:ln>
            <a:solidFill>
              <a:schemeClr val="bg1"/>
            </a:solidFill>
          </a:endParaRPr>
        </a:p>
      </dgm:t>
    </dgm:pt>
    <dgm:pt modelId="{1C6ECB3E-1378-324F-9E57-F830CA5E867A}" type="parTrans" cxnId="{CE2C92A1-D241-9842-BADD-5E9E39D2396D}">
      <dgm:prSet/>
      <dgm:spPr/>
      <dgm:t>
        <a:bodyPr/>
        <a:lstStyle/>
        <a:p>
          <a:endParaRPr lang="it-IT"/>
        </a:p>
      </dgm:t>
    </dgm:pt>
    <dgm:pt modelId="{7967A137-840F-7E43-9F38-7BD19870419E}" type="sibTrans" cxnId="{CE2C92A1-D241-9842-BADD-5E9E39D2396D}">
      <dgm:prSet/>
      <dgm:spPr/>
      <dgm:t>
        <a:bodyPr/>
        <a:lstStyle/>
        <a:p>
          <a:endParaRPr lang="it-IT"/>
        </a:p>
      </dgm:t>
    </dgm:pt>
    <dgm:pt modelId="{C9BBFFB9-BA95-A844-BD6E-77DA6079D995}">
      <dgm:prSet/>
      <dgm:spPr>
        <a:gradFill rotWithShape="0">
          <a:gsLst>
            <a:gs pos="0">
              <a:srgbClr val="FFFF00"/>
            </a:gs>
            <a:gs pos="50000">
              <a:schemeClr val="accent4">
                <a:lumMod val="75000"/>
              </a:schemeClr>
            </a:gs>
            <a:gs pos="100000">
              <a:srgbClr val="FFFF00"/>
            </a:gs>
          </a:gsLst>
        </a:gradFill>
        <a:ln w="3175">
          <a:solidFill>
            <a:schemeClr val="tx1"/>
          </a:solidFill>
        </a:ln>
      </dgm:spPr>
      <dgm:t>
        <a:bodyPr/>
        <a:lstStyle/>
        <a:p>
          <a:r>
            <a:rPr lang="it-IT" dirty="0" err="1" smtClean="0">
              <a:ln w="12700">
                <a:solidFill>
                  <a:schemeClr val="bg1"/>
                </a:solidFill>
              </a:ln>
              <a:solidFill>
                <a:schemeClr val="bg1"/>
              </a:solidFill>
            </a:rPr>
            <a:t>Limph</a:t>
          </a:r>
          <a:endParaRPr lang="it-IT" dirty="0">
            <a:ln w="12700">
              <a:solidFill>
                <a:schemeClr val="bg1"/>
              </a:solidFill>
            </a:ln>
            <a:solidFill>
              <a:schemeClr val="bg1"/>
            </a:solidFill>
          </a:endParaRPr>
        </a:p>
      </dgm:t>
    </dgm:pt>
    <dgm:pt modelId="{D425AC2D-8068-4244-99FE-B27A1C924ECF}" type="parTrans" cxnId="{9D3F99AB-F985-F745-8313-C9CE6C689D5A}">
      <dgm:prSet/>
      <dgm:spPr/>
      <dgm:t>
        <a:bodyPr/>
        <a:lstStyle/>
        <a:p>
          <a:endParaRPr lang="it-IT"/>
        </a:p>
      </dgm:t>
    </dgm:pt>
    <dgm:pt modelId="{F49565FE-771D-5F42-A616-E2DFE75982E4}" type="sibTrans" cxnId="{9D3F99AB-F985-F745-8313-C9CE6C689D5A}">
      <dgm:prSet/>
      <dgm:spPr/>
      <dgm:t>
        <a:bodyPr/>
        <a:lstStyle/>
        <a:p>
          <a:endParaRPr lang="it-IT"/>
        </a:p>
      </dgm:t>
    </dgm:pt>
    <dgm:pt modelId="{C91D61C2-1600-F649-AB87-7725C7D03E82}">
      <dgm:prSet/>
      <dgm:spPr>
        <a:gradFill rotWithShape="0">
          <a:gsLst>
            <a:gs pos="0">
              <a:schemeClr val="bg2">
                <a:lumMod val="25000"/>
              </a:schemeClr>
            </a:gs>
            <a:gs pos="50000">
              <a:srgbClr val="00B050"/>
            </a:gs>
            <a:gs pos="100000">
              <a:schemeClr val="bg2">
                <a:lumMod val="25000"/>
              </a:schemeClr>
            </a:gs>
          </a:gsLst>
        </a:gradFill>
        <a:ln w="3175">
          <a:solidFill>
            <a:schemeClr val="tx1"/>
          </a:solidFill>
        </a:ln>
      </dgm:spPr>
      <dgm:t>
        <a:bodyPr/>
        <a:lstStyle/>
        <a:p>
          <a:r>
            <a:rPr lang="it-IT" dirty="0" err="1" smtClean="0">
              <a:ln w="12700">
                <a:solidFill>
                  <a:schemeClr val="bg1"/>
                </a:solidFill>
              </a:ln>
              <a:solidFill>
                <a:schemeClr val="bg1"/>
              </a:solidFill>
            </a:rPr>
            <a:t>Nerve</a:t>
          </a:r>
          <a:endParaRPr lang="it-IT" dirty="0">
            <a:ln w="12700">
              <a:solidFill>
                <a:schemeClr val="bg1"/>
              </a:solidFill>
            </a:ln>
            <a:solidFill>
              <a:schemeClr val="bg1"/>
            </a:solidFill>
          </a:endParaRPr>
        </a:p>
      </dgm:t>
    </dgm:pt>
    <dgm:pt modelId="{5F43EEAE-1F4E-404F-8647-50C40B8515F7}" type="parTrans" cxnId="{40AFC767-7099-834B-893B-1238168EC4E5}">
      <dgm:prSet/>
      <dgm:spPr/>
      <dgm:t>
        <a:bodyPr/>
        <a:lstStyle/>
        <a:p>
          <a:endParaRPr lang="it-IT"/>
        </a:p>
      </dgm:t>
    </dgm:pt>
    <dgm:pt modelId="{93F07915-4AB9-3E4C-B577-AB15439EAEF0}" type="sibTrans" cxnId="{40AFC767-7099-834B-893B-1238168EC4E5}">
      <dgm:prSet/>
      <dgm:spPr/>
      <dgm:t>
        <a:bodyPr/>
        <a:lstStyle/>
        <a:p>
          <a:endParaRPr lang="it-IT"/>
        </a:p>
      </dgm:t>
    </dgm:pt>
    <dgm:pt modelId="{993F45A6-849F-D54E-8D06-70D963E53245}">
      <dgm:prSet/>
      <dgm:spPr>
        <a:gradFill rotWithShape="0">
          <a:gsLst>
            <a:gs pos="0">
              <a:schemeClr val="accent4">
                <a:lumMod val="40000"/>
                <a:lumOff val="60000"/>
              </a:schemeClr>
            </a:gs>
            <a:gs pos="52000">
              <a:schemeClr val="tx1"/>
            </a:gs>
            <a:gs pos="100000">
              <a:schemeClr val="accent4">
                <a:lumMod val="40000"/>
                <a:lumOff val="60000"/>
              </a:schemeClr>
            </a:gs>
          </a:gsLst>
        </a:gradFill>
        <a:ln w="3175">
          <a:solidFill>
            <a:schemeClr val="tx1"/>
          </a:solidFill>
        </a:ln>
      </dgm:spPr>
      <dgm:t>
        <a:bodyPr/>
        <a:lstStyle/>
        <a:p>
          <a:r>
            <a:rPr lang="it-IT" dirty="0" smtClean="0">
              <a:ln w="12700">
                <a:solidFill>
                  <a:schemeClr val="bg1"/>
                </a:solidFill>
              </a:ln>
              <a:solidFill>
                <a:schemeClr val="bg1"/>
              </a:solidFill>
            </a:rPr>
            <a:t>CSF</a:t>
          </a:r>
          <a:endParaRPr lang="it-IT" dirty="0">
            <a:ln w="12700">
              <a:solidFill>
                <a:schemeClr val="bg1"/>
              </a:solidFill>
            </a:ln>
            <a:solidFill>
              <a:schemeClr val="bg1"/>
            </a:solidFill>
          </a:endParaRPr>
        </a:p>
      </dgm:t>
    </dgm:pt>
    <dgm:pt modelId="{53BFABA2-D742-3348-BA69-7CCDEC5376EC}" type="parTrans" cxnId="{3F908D45-B4F5-7449-80D9-279B7754D7AE}">
      <dgm:prSet/>
      <dgm:spPr/>
      <dgm:t>
        <a:bodyPr/>
        <a:lstStyle/>
        <a:p>
          <a:endParaRPr lang="it-IT"/>
        </a:p>
      </dgm:t>
    </dgm:pt>
    <dgm:pt modelId="{A8E7A93D-E729-8541-99B2-6802BF03632F}" type="sibTrans" cxnId="{3F908D45-B4F5-7449-80D9-279B7754D7AE}">
      <dgm:prSet/>
      <dgm:spPr/>
      <dgm:t>
        <a:bodyPr/>
        <a:lstStyle/>
        <a:p>
          <a:endParaRPr lang="it-IT"/>
        </a:p>
      </dgm:t>
    </dgm:pt>
    <dgm:pt modelId="{1810E93A-E48B-324A-B364-52CF2FC33187}" type="pres">
      <dgm:prSet presAssocID="{04D7D580-6BD2-4341-B44B-BF8FDD053414}" presName="mainComposite" presStyleCnt="0">
        <dgm:presLayoutVars>
          <dgm:chPref val="1"/>
          <dgm:dir/>
          <dgm:animOne val="branch"/>
          <dgm:animLvl val="lvl"/>
          <dgm:resizeHandles val="exact"/>
        </dgm:presLayoutVars>
      </dgm:prSet>
      <dgm:spPr/>
      <dgm:t>
        <a:bodyPr/>
        <a:lstStyle/>
        <a:p>
          <a:endParaRPr lang="en-GB"/>
        </a:p>
      </dgm:t>
    </dgm:pt>
    <dgm:pt modelId="{0F7EBE4A-7A69-C94B-8795-59690CCF50A0}" type="pres">
      <dgm:prSet presAssocID="{04D7D580-6BD2-4341-B44B-BF8FDD053414}" presName="hierFlow" presStyleCnt="0"/>
      <dgm:spPr/>
    </dgm:pt>
    <dgm:pt modelId="{46AFA063-AB57-2144-B407-96AE8086AFAD}" type="pres">
      <dgm:prSet presAssocID="{04D7D580-6BD2-4341-B44B-BF8FDD053414}" presName="hierChild1" presStyleCnt="0">
        <dgm:presLayoutVars>
          <dgm:chPref val="1"/>
          <dgm:animOne val="branch"/>
          <dgm:animLvl val="lvl"/>
        </dgm:presLayoutVars>
      </dgm:prSet>
      <dgm:spPr/>
    </dgm:pt>
    <dgm:pt modelId="{D5D2556A-AF68-9A46-B295-E3E2229001DF}" type="pres">
      <dgm:prSet presAssocID="{3B2A4355-A662-CA44-9280-A5CA89C30F35}" presName="Name14" presStyleCnt="0"/>
      <dgm:spPr/>
    </dgm:pt>
    <dgm:pt modelId="{7D16DAD9-33CA-7A42-A360-50BAC8C3B28E}" type="pres">
      <dgm:prSet presAssocID="{3B2A4355-A662-CA44-9280-A5CA89C30F35}" presName="level1Shape" presStyleLbl="node0" presStyleIdx="0" presStyleCnt="1" custScaleX="259580" custScaleY="183844" custLinFactNeighborX="32500" custLinFactNeighborY="-21412">
        <dgm:presLayoutVars>
          <dgm:chPref val="3"/>
        </dgm:presLayoutVars>
      </dgm:prSet>
      <dgm:spPr/>
      <dgm:t>
        <a:bodyPr/>
        <a:lstStyle/>
        <a:p>
          <a:endParaRPr lang="en-GB"/>
        </a:p>
      </dgm:t>
    </dgm:pt>
    <dgm:pt modelId="{3117C41E-3CE4-DD42-AB2C-8673916893E1}" type="pres">
      <dgm:prSet presAssocID="{3B2A4355-A662-CA44-9280-A5CA89C30F35}" presName="hierChild2" presStyleCnt="0"/>
      <dgm:spPr/>
    </dgm:pt>
    <dgm:pt modelId="{6B02F89E-D53A-564D-B1EF-AA85412E7F5C}" type="pres">
      <dgm:prSet presAssocID="{3F3F945F-8BE1-0240-AA76-628336EC4770}" presName="Name19" presStyleLbl="parChTrans1D2" presStyleIdx="0" presStyleCnt="2"/>
      <dgm:spPr/>
      <dgm:t>
        <a:bodyPr/>
        <a:lstStyle/>
        <a:p>
          <a:endParaRPr lang="en-GB"/>
        </a:p>
      </dgm:t>
    </dgm:pt>
    <dgm:pt modelId="{CDDF052A-016A-FA41-9AAB-80F08B9E8AFE}" type="pres">
      <dgm:prSet presAssocID="{2362E6AF-E8A1-4C47-AD89-9ECF171656B9}" presName="Name21" presStyleCnt="0"/>
      <dgm:spPr/>
    </dgm:pt>
    <dgm:pt modelId="{C72C1433-1411-3F4A-BEC2-34A5F13E2028}" type="pres">
      <dgm:prSet presAssocID="{2362E6AF-E8A1-4C47-AD89-9ECF171656B9}" presName="level2Shape" presStyleLbl="node2" presStyleIdx="0" presStyleCnt="2"/>
      <dgm:spPr/>
      <dgm:t>
        <a:bodyPr/>
        <a:lstStyle/>
        <a:p>
          <a:endParaRPr lang="en-GB"/>
        </a:p>
      </dgm:t>
    </dgm:pt>
    <dgm:pt modelId="{B2BF4BB3-4076-A84C-903D-A379A8D48EF3}" type="pres">
      <dgm:prSet presAssocID="{2362E6AF-E8A1-4C47-AD89-9ECF171656B9}" presName="hierChild3" presStyleCnt="0"/>
      <dgm:spPr/>
    </dgm:pt>
    <dgm:pt modelId="{B1AE80BF-09AF-FD44-8514-81F4FA262960}" type="pres">
      <dgm:prSet presAssocID="{A11F2E89-D757-3C4D-BF1A-B8017C9CC5A0}" presName="Name19" presStyleLbl="parChTrans1D3" presStyleIdx="0" presStyleCnt="5"/>
      <dgm:spPr/>
      <dgm:t>
        <a:bodyPr/>
        <a:lstStyle/>
        <a:p>
          <a:endParaRPr lang="en-GB"/>
        </a:p>
      </dgm:t>
    </dgm:pt>
    <dgm:pt modelId="{5ECC7CE8-01BE-D64C-83CA-BECB4F288B16}" type="pres">
      <dgm:prSet presAssocID="{0348F7F5-43C2-984F-999B-A2CA6ACB72AF}" presName="Name21" presStyleCnt="0"/>
      <dgm:spPr/>
    </dgm:pt>
    <dgm:pt modelId="{A4E2A6C3-25DB-8041-9A3A-D195C0288CC8}" type="pres">
      <dgm:prSet presAssocID="{0348F7F5-43C2-984F-999B-A2CA6ACB72AF}" presName="level2Shape" presStyleLbl="node3" presStyleIdx="0" presStyleCnt="5"/>
      <dgm:spPr/>
      <dgm:t>
        <a:bodyPr/>
        <a:lstStyle/>
        <a:p>
          <a:endParaRPr lang="en-GB"/>
        </a:p>
      </dgm:t>
    </dgm:pt>
    <dgm:pt modelId="{E1840ECD-ABB7-9F4F-B2C6-EF1ABE155494}" type="pres">
      <dgm:prSet presAssocID="{0348F7F5-43C2-984F-999B-A2CA6ACB72AF}" presName="hierChild3" presStyleCnt="0"/>
      <dgm:spPr/>
    </dgm:pt>
    <dgm:pt modelId="{1903D164-0E89-8F41-89DC-A0C6A260CB26}" type="pres">
      <dgm:prSet presAssocID="{D425AC2D-8068-4244-99FE-B27A1C924ECF}" presName="Name19" presStyleLbl="parChTrans1D3" presStyleIdx="1" presStyleCnt="5"/>
      <dgm:spPr/>
      <dgm:t>
        <a:bodyPr/>
        <a:lstStyle/>
        <a:p>
          <a:endParaRPr lang="en-GB"/>
        </a:p>
      </dgm:t>
    </dgm:pt>
    <dgm:pt modelId="{2C788F02-C50A-6A42-8038-5497598D40B8}" type="pres">
      <dgm:prSet presAssocID="{C9BBFFB9-BA95-A844-BD6E-77DA6079D995}" presName="Name21" presStyleCnt="0"/>
      <dgm:spPr/>
    </dgm:pt>
    <dgm:pt modelId="{9FE44F17-FE0F-C343-805E-9298E97AA275}" type="pres">
      <dgm:prSet presAssocID="{C9BBFFB9-BA95-A844-BD6E-77DA6079D995}" presName="level2Shape" presStyleLbl="node3" presStyleIdx="1" presStyleCnt="5"/>
      <dgm:spPr/>
      <dgm:t>
        <a:bodyPr/>
        <a:lstStyle/>
        <a:p>
          <a:endParaRPr lang="en-GB"/>
        </a:p>
      </dgm:t>
    </dgm:pt>
    <dgm:pt modelId="{AFC967A6-4972-D649-9FA4-A12F7A240634}" type="pres">
      <dgm:prSet presAssocID="{C9BBFFB9-BA95-A844-BD6E-77DA6079D995}" presName="hierChild3" presStyleCnt="0"/>
      <dgm:spPr/>
    </dgm:pt>
    <dgm:pt modelId="{8175C233-0C5A-3A46-9D43-3012A8A3F33C}" type="pres">
      <dgm:prSet presAssocID="{FA7DF9A3-8C3A-0044-95B2-21A7C3C65DE1}" presName="Name19" presStyleLbl="parChTrans1D2" presStyleIdx="1" presStyleCnt="2"/>
      <dgm:spPr/>
      <dgm:t>
        <a:bodyPr/>
        <a:lstStyle/>
        <a:p>
          <a:endParaRPr lang="en-GB"/>
        </a:p>
      </dgm:t>
    </dgm:pt>
    <dgm:pt modelId="{332DE731-2C63-3842-9F64-5FFE8DF1A3B3}" type="pres">
      <dgm:prSet presAssocID="{A8274BE2-C4DC-8347-8052-FD32C7BB8D2D}" presName="Name21" presStyleCnt="0"/>
      <dgm:spPr/>
    </dgm:pt>
    <dgm:pt modelId="{337E205E-DBA8-C449-ACB9-581D9A8D7DDB}" type="pres">
      <dgm:prSet presAssocID="{A8274BE2-C4DC-8347-8052-FD32C7BB8D2D}" presName="level2Shape" presStyleLbl="node2" presStyleIdx="1" presStyleCnt="2"/>
      <dgm:spPr/>
      <dgm:t>
        <a:bodyPr/>
        <a:lstStyle/>
        <a:p>
          <a:endParaRPr lang="en-GB"/>
        </a:p>
      </dgm:t>
    </dgm:pt>
    <dgm:pt modelId="{290827E0-1079-E644-A7D5-29951211EFEF}" type="pres">
      <dgm:prSet presAssocID="{A8274BE2-C4DC-8347-8052-FD32C7BB8D2D}" presName="hierChild3" presStyleCnt="0"/>
      <dgm:spPr/>
    </dgm:pt>
    <dgm:pt modelId="{8FE0109B-89F0-1B41-8CC1-7E8AA1F3698C}" type="pres">
      <dgm:prSet presAssocID="{1C6ECB3E-1378-324F-9E57-F830CA5E867A}" presName="Name19" presStyleLbl="parChTrans1D3" presStyleIdx="2" presStyleCnt="5"/>
      <dgm:spPr/>
      <dgm:t>
        <a:bodyPr/>
        <a:lstStyle/>
        <a:p>
          <a:endParaRPr lang="en-GB"/>
        </a:p>
      </dgm:t>
    </dgm:pt>
    <dgm:pt modelId="{0F159DDF-8711-FC49-8663-630334FC3AB0}" type="pres">
      <dgm:prSet presAssocID="{C1CD6303-8112-654C-B38A-7231B453375E}" presName="Name21" presStyleCnt="0"/>
      <dgm:spPr/>
    </dgm:pt>
    <dgm:pt modelId="{BA515E25-FD23-2F4D-8707-FD6B4E17992C}" type="pres">
      <dgm:prSet presAssocID="{C1CD6303-8112-654C-B38A-7231B453375E}" presName="level2Shape" presStyleLbl="node3" presStyleIdx="2" presStyleCnt="5"/>
      <dgm:spPr/>
      <dgm:t>
        <a:bodyPr/>
        <a:lstStyle/>
        <a:p>
          <a:endParaRPr lang="en-GB"/>
        </a:p>
      </dgm:t>
    </dgm:pt>
    <dgm:pt modelId="{EFCD5280-3B8C-6640-BCA4-7484415491FB}" type="pres">
      <dgm:prSet presAssocID="{C1CD6303-8112-654C-B38A-7231B453375E}" presName="hierChild3" presStyleCnt="0"/>
      <dgm:spPr/>
    </dgm:pt>
    <dgm:pt modelId="{1A3B273B-5A36-124B-A1C5-EDF59228B9AB}" type="pres">
      <dgm:prSet presAssocID="{5F43EEAE-1F4E-404F-8647-50C40B8515F7}" presName="Name19" presStyleLbl="parChTrans1D3" presStyleIdx="3" presStyleCnt="5"/>
      <dgm:spPr/>
      <dgm:t>
        <a:bodyPr/>
        <a:lstStyle/>
        <a:p>
          <a:endParaRPr lang="en-GB"/>
        </a:p>
      </dgm:t>
    </dgm:pt>
    <dgm:pt modelId="{89BE3F89-E87A-4E49-9609-2C236D45762B}" type="pres">
      <dgm:prSet presAssocID="{C91D61C2-1600-F649-AB87-7725C7D03E82}" presName="Name21" presStyleCnt="0"/>
      <dgm:spPr/>
    </dgm:pt>
    <dgm:pt modelId="{079DB783-A3EA-A540-BB52-078C1A045CA2}" type="pres">
      <dgm:prSet presAssocID="{C91D61C2-1600-F649-AB87-7725C7D03E82}" presName="level2Shape" presStyleLbl="node3" presStyleIdx="3" presStyleCnt="5"/>
      <dgm:spPr/>
      <dgm:t>
        <a:bodyPr/>
        <a:lstStyle/>
        <a:p>
          <a:endParaRPr lang="en-GB"/>
        </a:p>
      </dgm:t>
    </dgm:pt>
    <dgm:pt modelId="{9D5482F7-292F-F748-A837-79C997071E80}" type="pres">
      <dgm:prSet presAssocID="{C91D61C2-1600-F649-AB87-7725C7D03E82}" presName="hierChild3" presStyleCnt="0"/>
      <dgm:spPr/>
    </dgm:pt>
    <dgm:pt modelId="{386E4DB4-6CC4-EE41-9FEE-38DB90FB6506}" type="pres">
      <dgm:prSet presAssocID="{53BFABA2-D742-3348-BA69-7CCDEC5376EC}" presName="Name19" presStyleLbl="parChTrans1D3" presStyleIdx="4" presStyleCnt="5"/>
      <dgm:spPr/>
      <dgm:t>
        <a:bodyPr/>
        <a:lstStyle/>
        <a:p>
          <a:endParaRPr lang="en-GB"/>
        </a:p>
      </dgm:t>
    </dgm:pt>
    <dgm:pt modelId="{84C47ECD-219F-DD45-894E-9DC06772FDB6}" type="pres">
      <dgm:prSet presAssocID="{993F45A6-849F-D54E-8D06-70D963E53245}" presName="Name21" presStyleCnt="0"/>
      <dgm:spPr/>
    </dgm:pt>
    <dgm:pt modelId="{268B7BE3-AA88-254C-A831-3DD47D688CC2}" type="pres">
      <dgm:prSet presAssocID="{993F45A6-849F-D54E-8D06-70D963E53245}" presName="level2Shape" presStyleLbl="node3" presStyleIdx="4" presStyleCnt="5"/>
      <dgm:spPr/>
      <dgm:t>
        <a:bodyPr/>
        <a:lstStyle/>
        <a:p>
          <a:endParaRPr lang="it-IT"/>
        </a:p>
      </dgm:t>
    </dgm:pt>
    <dgm:pt modelId="{3F421F78-7383-844B-9F19-E500FF365281}" type="pres">
      <dgm:prSet presAssocID="{993F45A6-849F-D54E-8D06-70D963E53245}" presName="hierChild3" presStyleCnt="0"/>
      <dgm:spPr/>
    </dgm:pt>
    <dgm:pt modelId="{2A1B54C1-95B2-B142-AEE2-195672B6B0C1}" type="pres">
      <dgm:prSet presAssocID="{04D7D580-6BD2-4341-B44B-BF8FDD053414}" presName="bgShapesFlow" presStyleCnt="0"/>
      <dgm:spPr/>
    </dgm:pt>
  </dgm:ptLst>
  <dgm:cxnLst>
    <dgm:cxn modelId="{9D3F99AB-F985-F745-8313-C9CE6C689D5A}" srcId="{2362E6AF-E8A1-4C47-AD89-9ECF171656B9}" destId="{C9BBFFB9-BA95-A844-BD6E-77DA6079D995}" srcOrd="1" destOrd="0" parTransId="{D425AC2D-8068-4244-99FE-B27A1C924ECF}" sibTransId="{F49565FE-771D-5F42-A616-E2DFE75982E4}"/>
    <dgm:cxn modelId="{BB0CDFFB-BE10-C643-8594-FDA7C845B042}" type="presOf" srcId="{53BFABA2-D742-3348-BA69-7CCDEC5376EC}" destId="{386E4DB4-6CC4-EE41-9FEE-38DB90FB6506}" srcOrd="0" destOrd="0" presId="urn:microsoft.com/office/officeart/2005/8/layout/hierarchy6"/>
    <dgm:cxn modelId="{A14335CC-385B-6C4C-9A18-D08115605B62}" srcId="{04D7D580-6BD2-4341-B44B-BF8FDD053414}" destId="{3B2A4355-A662-CA44-9280-A5CA89C30F35}" srcOrd="0" destOrd="0" parTransId="{BE3F295D-4DA0-3040-AFB1-F63B087E64DE}" sibTransId="{4B4498D7-3CD6-624C-8DD5-44BFE0251CEF}"/>
    <dgm:cxn modelId="{AC60298E-76B9-1F41-A644-45D1296034C2}" type="presOf" srcId="{993F45A6-849F-D54E-8D06-70D963E53245}" destId="{268B7BE3-AA88-254C-A831-3DD47D688CC2}" srcOrd="0" destOrd="0" presId="urn:microsoft.com/office/officeart/2005/8/layout/hierarchy6"/>
    <dgm:cxn modelId="{90B7F416-DDCC-884D-B6A8-0A2E0B3C3207}" type="presOf" srcId="{FA7DF9A3-8C3A-0044-95B2-21A7C3C65DE1}" destId="{8175C233-0C5A-3A46-9D43-3012A8A3F33C}" srcOrd="0" destOrd="0" presId="urn:microsoft.com/office/officeart/2005/8/layout/hierarchy6"/>
    <dgm:cxn modelId="{641CC9AC-B360-2349-9542-3CFF0D40716B}" type="presOf" srcId="{C9BBFFB9-BA95-A844-BD6E-77DA6079D995}" destId="{9FE44F17-FE0F-C343-805E-9298E97AA275}" srcOrd="0" destOrd="0" presId="urn:microsoft.com/office/officeart/2005/8/layout/hierarchy6"/>
    <dgm:cxn modelId="{19B83E06-EC26-0C42-BC3C-8B8A348DBE1A}" type="presOf" srcId="{C1CD6303-8112-654C-B38A-7231B453375E}" destId="{BA515E25-FD23-2F4D-8707-FD6B4E17992C}" srcOrd="0" destOrd="0" presId="urn:microsoft.com/office/officeart/2005/8/layout/hierarchy6"/>
    <dgm:cxn modelId="{E98BD2DC-58F4-A44E-9DE5-F140F339470F}" type="presOf" srcId="{5F43EEAE-1F4E-404F-8647-50C40B8515F7}" destId="{1A3B273B-5A36-124B-A1C5-EDF59228B9AB}" srcOrd="0" destOrd="0" presId="urn:microsoft.com/office/officeart/2005/8/layout/hierarchy6"/>
    <dgm:cxn modelId="{0FCB2743-4133-3546-A913-2E0FEFFE1F96}" type="presOf" srcId="{1C6ECB3E-1378-324F-9E57-F830CA5E867A}" destId="{8FE0109B-89F0-1B41-8CC1-7E8AA1F3698C}" srcOrd="0" destOrd="0" presId="urn:microsoft.com/office/officeart/2005/8/layout/hierarchy6"/>
    <dgm:cxn modelId="{2C1F60DB-30FD-774E-9317-5253B1C469CA}" type="presOf" srcId="{A8274BE2-C4DC-8347-8052-FD32C7BB8D2D}" destId="{337E205E-DBA8-C449-ACB9-581D9A8D7DDB}" srcOrd="0" destOrd="0" presId="urn:microsoft.com/office/officeart/2005/8/layout/hierarchy6"/>
    <dgm:cxn modelId="{40AFC767-7099-834B-893B-1238168EC4E5}" srcId="{A8274BE2-C4DC-8347-8052-FD32C7BB8D2D}" destId="{C91D61C2-1600-F649-AB87-7725C7D03E82}" srcOrd="1" destOrd="0" parTransId="{5F43EEAE-1F4E-404F-8647-50C40B8515F7}" sibTransId="{93F07915-4AB9-3E4C-B577-AB15439EAEF0}"/>
    <dgm:cxn modelId="{3F908D45-B4F5-7449-80D9-279B7754D7AE}" srcId="{A8274BE2-C4DC-8347-8052-FD32C7BB8D2D}" destId="{993F45A6-849F-D54E-8D06-70D963E53245}" srcOrd="2" destOrd="0" parTransId="{53BFABA2-D742-3348-BA69-7CCDEC5376EC}" sibTransId="{A8E7A93D-E729-8541-99B2-6802BF03632F}"/>
    <dgm:cxn modelId="{1E040963-8AC5-6D4A-95CF-AE575AF2C5A1}" type="presOf" srcId="{2362E6AF-E8A1-4C47-AD89-9ECF171656B9}" destId="{C72C1433-1411-3F4A-BEC2-34A5F13E2028}" srcOrd="0" destOrd="0" presId="urn:microsoft.com/office/officeart/2005/8/layout/hierarchy6"/>
    <dgm:cxn modelId="{CF6537CE-45AE-C14D-9D48-55BE383AC59E}" type="presOf" srcId="{A11F2E89-D757-3C4D-BF1A-B8017C9CC5A0}" destId="{B1AE80BF-09AF-FD44-8514-81F4FA262960}" srcOrd="0" destOrd="0" presId="urn:microsoft.com/office/officeart/2005/8/layout/hierarchy6"/>
    <dgm:cxn modelId="{79EE1797-76FF-D144-83C7-8F9CF9CACC0B}" srcId="{3B2A4355-A662-CA44-9280-A5CA89C30F35}" destId="{2362E6AF-E8A1-4C47-AD89-9ECF171656B9}" srcOrd="0" destOrd="0" parTransId="{3F3F945F-8BE1-0240-AA76-628336EC4770}" sibTransId="{F0790AD5-F6BB-6343-8582-F09B97561661}"/>
    <dgm:cxn modelId="{CF55F1AF-BDD7-E04E-AE0C-4BC5BAE8A60E}" srcId="{3B2A4355-A662-CA44-9280-A5CA89C30F35}" destId="{A8274BE2-C4DC-8347-8052-FD32C7BB8D2D}" srcOrd="1" destOrd="0" parTransId="{FA7DF9A3-8C3A-0044-95B2-21A7C3C65DE1}" sibTransId="{7257AFBB-F083-C844-BE8E-6FA4C37D354D}"/>
    <dgm:cxn modelId="{CE2C92A1-D241-9842-BADD-5E9E39D2396D}" srcId="{A8274BE2-C4DC-8347-8052-FD32C7BB8D2D}" destId="{C1CD6303-8112-654C-B38A-7231B453375E}" srcOrd="0" destOrd="0" parTransId="{1C6ECB3E-1378-324F-9E57-F830CA5E867A}" sibTransId="{7967A137-840F-7E43-9F38-7BD19870419E}"/>
    <dgm:cxn modelId="{835CB2ED-5455-C54B-BC1C-1B27ED85940A}" type="presOf" srcId="{3F3F945F-8BE1-0240-AA76-628336EC4770}" destId="{6B02F89E-D53A-564D-B1EF-AA85412E7F5C}" srcOrd="0" destOrd="0" presId="urn:microsoft.com/office/officeart/2005/8/layout/hierarchy6"/>
    <dgm:cxn modelId="{A21D1EE9-7DC0-304A-8E91-3CC0CE8A42B6}" type="presOf" srcId="{04D7D580-6BD2-4341-B44B-BF8FDD053414}" destId="{1810E93A-E48B-324A-B364-52CF2FC33187}" srcOrd="0" destOrd="0" presId="urn:microsoft.com/office/officeart/2005/8/layout/hierarchy6"/>
    <dgm:cxn modelId="{2B713AD3-C92B-4C44-91DF-A35890D39120}" type="presOf" srcId="{C91D61C2-1600-F649-AB87-7725C7D03E82}" destId="{079DB783-A3EA-A540-BB52-078C1A045CA2}" srcOrd="0" destOrd="0" presId="urn:microsoft.com/office/officeart/2005/8/layout/hierarchy6"/>
    <dgm:cxn modelId="{DF5F1AA0-7B2B-214C-8A71-7D47771FE2F3}" srcId="{2362E6AF-E8A1-4C47-AD89-9ECF171656B9}" destId="{0348F7F5-43C2-984F-999B-A2CA6ACB72AF}" srcOrd="0" destOrd="0" parTransId="{A11F2E89-D757-3C4D-BF1A-B8017C9CC5A0}" sibTransId="{354B67AD-FE48-6447-8BB6-0383F12B3D02}"/>
    <dgm:cxn modelId="{12421F0F-FD0D-DB4A-B26F-1BE411D56049}" type="presOf" srcId="{0348F7F5-43C2-984F-999B-A2CA6ACB72AF}" destId="{A4E2A6C3-25DB-8041-9A3A-D195C0288CC8}" srcOrd="0" destOrd="0" presId="urn:microsoft.com/office/officeart/2005/8/layout/hierarchy6"/>
    <dgm:cxn modelId="{8AB8F010-DC65-9D44-BCEA-1B4EE3DB6C83}" type="presOf" srcId="{D425AC2D-8068-4244-99FE-B27A1C924ECF}" destId="{1903D164-0E89-8F41-89DC-A0C6A260CB26}" srcOrd="0" destOrd="0" presId="urn:microsoft.com/office/officeart/2005/8/layout/hierarchy6"/>
    <dgm:cxn modelId="{BD804689-0F71-FE4F-AE8C-42A0A3C0EA48}" type="presOf" srcId="{3B2A4355-A662-CA44-9280-A5CA89C30F35}" destId="{7D16DAD9-33CA-7A42-A360-50BAC8C3B28E}" srcOrd="0" destOrd="0" presId="urn:microsoft.com/office/officeart/2005/8/layout/hierarchy6"/>
    <dgm:cxn modelId="{D55CD5A4-5B36-3747-9236-776DBDFF94D2}" type="presParOf" srcId="{1810E93A-E48B-324A-B364-52CF2FC33187}" destId="{0F7EBE4A-7A69-C94B-8795-59690CCF50A0}" srcOrd="0" destOrd="0" presId="urn:microsoft.com/office/officeart/2005/8/layout/hierarchy6"/>
    <dgm:cxn modelId="{FF815364-3B8D-7340-99E8-B2CF3C92BB67}" type="presParOf" srcId="{0F7EBE4A-7A69-C94B-8795-59690CCF50A0}" destId="{46AFA063-AB57-2144-B407-96AE8086AFAD}" srcOrd="0" destOrd="0" presId="urn:microsoft.com/office/officeart/2005/8/layout/hierarchy6"/>
    <dgm:cxn modelId="{FC37065C-21C5-FF42-983A-15920596494E}" type="presParOf" srcId="{46AFA063-AB57-2144-B407-96AE8086AFAD}" destId="{D5D2556A-AF68-9A46-B295-E3E2229001DF}" srcOrd="0" destOrd="0" presId="urn:microsoft.com/office/officeart/2005/8/layout/hierarchy6"/>
    <dgm:cxn modelId="{8C3A05F2-48D0-4140-AFA4-9915FA03B70F}" type="presParOf" srcId="{D5D2556A-AF68-9A46-B295-E3E2229001DF}" destId="{7D16DAD9-33CA-7A42-A360-50BAC8C3B28E}" srcOrd="0" destOrd="0" presId="urn:microsoft.com/office/officeart/2005/8/layout/hierarchy6"/>
    <dgm:cxn modelId="{42D020C8-77F7-3345-BE72-DA9E70F2C112}" type="presParOf" srcId="{D5D2556A-AF68-9A46-B295-E3E2229001DF}" destId="{3117C41E-3CE4-DD42-AB2C-8673916893E1}" srcOrd="1" destOrd="0" presId="urn:microsoft.com/office/officeart/2005/8/layout/hierarchy6"/>
    <dgm:cxn modelId="{D16C965B-3C20-5648-B52A-0FD84433F36D}" type="presParOf" srcId="{3117C41E-3CE4-DD42-AB2C-8673916893E1}" destId="{6B02F89E-D53A-564D-B1EF-AA85412E7F5C}" srcOrd="0" destOrd="0" presId="urn:microsoft.com/office/officeart/2005/8/layout/hierarchy6"/>
    <dgm:cxn modelId="{D4A1A2B4-5611-2043-941E-7E61A54CA601}" type="presParOf" srcId="{3117C41E-3CE4-DD42-AB2C-8673916893E1}" destId="{CDDF052A-016A-FA41-9AAB-80F08B9E8AFE}" srcOrd="1" destOrd="0" presId="urn:microsoft.com/office/officeart/2005/8/layout/hierarchy6"/>
    <dgm:cxn modelId="{D1F6B74F-2896-9048-9678-6F941D7FCE75}" type="presParOf" srcId="{CDDF052A-016A-FA41-9AAB-80F08B9E8AFE}" destId="{C72C1433-1411-3F4A-BEC2-34A5F13E2028}" srcOrd="0" destOrd="0" presId="urn:microsoft.com/office/officeart/2005/8/layout/hierarchy6"/>
    <dgm:cxn modelId="{F0772A8C-B9BF-BE4F-A8F2-B8E99C1C5BA6}" type="presParOf" srcId="{CDDF052A-016A-FA41-9AAB-80F08B9E8AFE}" destId="{B2BF4BB3-4076-A84C-903D-A379A8D48EF3}" srcOrd="1" destOrd="0" presId="urn:microsoft.com/office/officeart/2005/8/layout/hierarchy6"/>
    <dgm:cxn modelId="{26C81D63-EC44-A44C-B406-B8F6D3F45354}" type="presParOf" srcId="{B2BF4BB3-4076-A84C-903D-A379A8D48EF3}" destId="{B1AE80BF-09AF-FD44-8514-81F4FA262960}" srcOrd="0" destOrd="0" presId="urn:microsoft.com/office/officeart/2005/8/layout/hierarchy6"/>
    <dgm:cxn modelId="{3463BDE7-58DE-0144-8D98-0C0FEC838BF0}" type="presParOf" srcId="{B2BF4BB3-4076-A84C-903D-A379A8D48EF3}" destId="{5ECC7CE8-01BE-D64C-83CA-BECB4F288B16}" srcOrd="1" destOrd="0" presId="urn:microsoft.com/office/officeart/2005/8/layout/hierarchy6"/>
    <dgm:cxn modelId="{5F553B1D-883D-CD46-B46E-6C9A21D4AD6C}" type="presParOf" srcId="{5ECC7CE8-01BE-D64C-83CA-BECB4F288B16}" destId="{A4E2A6C3-25DB-8041-9A3A-D195C0288CC8}" srcOrd="0" destOrd="0" presId="urn:microsoft.com/office/officeart/2005/8/layout/hierarchy6"/>
    <dgm:cxn modelId="{016DAAB0-F885-8747-AE55-34C419B4B79E}" type="presParOf" srcId="{5ECC7CE8-01BE-D64C-83CA-BECB4F288B16}" destId="{E1840ECD-ABB7-9F4F-B2C6-EF1ABE155494}" srcOrd="1" destOrd="0" presId="urn:microsoft.com/office/officeart/2005/8/layout/hierarchy6"/>
    <dgm:cxn modelId="{3E0B5EF1-13C5-5B4A-8B00-A1B356ECB517}" type="presParOf" srcId="{B2BF4BB3-4076-A84C-903D-A379A8D48EF3}" destId="{1903D164-0E89-8F41-89DC-A0C6A260CB26}" srcOrd="2" destOrd="0" presId="urn:microsoft.com/office/officeart/2005/8/layout/hierarchy6"/>
    <dgm:cxn modelId="{9F0E09E4-A9B3-FA45-B895-CFB384061618}" type="presParOf" srcId="{B2BF4BB3-4076-A84C-903D-A379A8D48EF3}" destId="{2C788F02-C50A-6A42-8038-5497598D40B8}" srcOrd="3" destOrd="0" presId="urn:microsoft.com/office/officeart/2005/8/layout/hierarchy6"/>
    <dgm:cxn modelId="{0E5206E4-81E5-FA42-8F72-710653137B49}" type="presParOf" srcId="{2C788F02-C50A-6A42-8038-5497598D40B8}" destId="{9FE44F17-FE0F-C343-805E-9298E97AA275}" srcOrd="0" destOrd="0" presId="urn:microsoft.com/office/officeart/2005/8/layout/hierarchy6"/>
    <dgm:cxn modelId="{B29E7A62-D3BE-BE4B-88AE-576CAC876F70}" type="presParOf" srcId="{2C788F02-C50A-6A42-8038-5497598D40B8}" destId="{AFC967A6-4972-D649-9FA4-A12F7A240634}" srcOrd="1" destOrd="0" presId="urn:microsoft.com/office/officeart/2005/8/layout/hierarchy6"/>
    <dgm:cxn modelId="{1AF121BE-93A8-C647-9A39-17EA7CA6630A}" type="presParOf" srcId="{3117C41E-3CE4-DD42-AB2C-8673916893E1}" destId="{8175C233-0C5A-3A46-9D43-3012A8A3F33C}" srcOrd="2" destOrd="0" presId="urn:microsoft.com/office/officeart/2005/8/layout/hierarchy6"/>
    <dgm:cxn modelId="{BAC4A869-B8F0-8943-909C-24E0D702FB42}" type="presParOf" srcId="{3117C41E-3CE4-DD42-AB2C-8673916893E1}" destId="{332DE731-2C63-3842-9F64-5FFE8DF1A3B3}" srcOrd="3" destOrd="0" presId="urn:microsoft.com/office/officeart/2005/8/layout/hierarchy6"/>
    <dgm:cxn modelId="{BF6E1D20-05AD-BB4E-83C6-684B896CE63A}" type="presParOf" srcId="{332DE731-2C63-3842-9F64-5FFE8DF1A3B3}" destId="{337E205E-DBA8-C449-ACB9-581D9A8D7DDB}" srcOrd="0" destOrd="0" presId="urn:microsoft.com/office/officeart/2005/8/layout/hierarchy6"/>
    <dgm:cxn modelId="{98A65B08-CA1E-714A-BA8D-CE394CF687BF}" type="presParOf" srcId="{332DE731-2C63-3842-9F64-5FFE8DF1A3B3}" destId="{290827E0-1079-E644-A7D5-29951211EFEF}" srcOrd="1" destOrd="0" presId="urn:microsoft.com/office/officeart/2005/8/layout/hierarchy6"/>
    <dgm:cxn modelId="{42F3C11C-7B27-A148-99FB-4CEFF4E0A942}" type="presParOf" srcId="{290827E0-1079-E644-A7D5-29951211EFEF}" destId="{8FE0109B-89F0-1B41-8CC1-7E8AA1F3698C}" srcOrd="0" destOrd="0" presId="urn:microsoft.com/office/officeart/2005/8/layout/hierarchy6"/>
    <dgm:cxn modelId="{B7E1F2E5-9CED-6949-9578-A21A473FA8E9}" type="presParOf" srcId="{290827E0-1079-E644-A7D5-29951211EFEF}" destId="{0F159DDF-8711-FC49-8663-630334FC3AB0}" srcOrd="1" destOrd="0" presId="urn:microsoft.com/office/officeart/2005/8/layout/hierarchy6"/>
    <dgm:cxn modelId="{86416776-8BF2-EB4D-8B91-2C769BF78B8C}" type="presParOf" srcId="{0F159DDF-8711-FC49-8663-630334FC3AB0}" destId="{BA515E25-FD23-2F4D-8707-FD6B4E17992C}" srcOrd="0" destOrd="0" presId="urn:microsoft.com/office/officeart/2005/8/layout/hierarchy6"/>
    <dgm:cxn modelId="{DD1F4F83-B0C4-1346-8C66-7FFFF3750C7B}" type="presParOf" srcId="{0F159DDF-8711-FC49-8663-630334FC3AB0}" destId="{EFCD5280-3B8C-6640-BCA4-7484415491FB}" srcOrd="1" destOrd="0" presId="urn:microsoft.com/office/officeart/2005/8/layout/hierarchy6"/>
    <dgm:cxn modelId="{AA76E4BD-ABB2-2D4C-866D-A9CDA937FF0A}" type="presParOf" srcId="{290827E0-1079-E644-A7D5-29951211EFEF}" destId="{1A3B273B-5A36-124B-A1C5-EDF59228B9AB}" srcOrd="2" destOrd="0" presId="urn:microsoft.com/office/officeart/2005/8/layout/hierarchy6"/>
    <dgm:cxn modelId="{DF5647D6-B778-E143-82F8-169D5EEE2AF1}" type="presParOf" srcId="{290827E0-1079-E644-A7D5-29951211EFEF}" destId="{89BE3F89-E87A-4E49-9609-2C236D45762B}" srcOrd="3" destOrd="0" presId="urn:microsoft.com/office/officeart/2005/8/layout/hierarchy6"/>
    <dgm:cxn modelId="{653DDFCA-72F3-5147-9556-028D69CED95F}" type="presParOf" srcId="{89BE3F89-E87A-4E49-9609-2C236D45762B}" destId="{079DB783-A3EA-A540-BB52-078C1A045CA2}" srcOrd="0" destOrd="0" presId="urn:microsoft.com/office/officeart/2005/8/layout/hierarchy6"/>
    <dgm:cxn modelId="{F0B0DF22-92AB-F24E-9B37-F970DD7F58D5}" type="presParOf" srcId="{89BE3F89-E87A-4E49-9609-2C236D45762B}" destId="{9D5482F7-292F-F748-A837-79C997071E80}" srcOrd="1" destOrd="0" presId="urn:microsoft.com/office/officeart/2005/8/layout/hierarchy6"/>
    <dgm:cxn modelId="{AC8F2D00-D05A-3F48-B0FE-43F2EBAFF41E}" type="presParOf" srcId="{290827E0-1079-E644-A7D5-29951211EFEF}" destId="{386E4DB4-6CC4-EE41-9FEE-38DB90FB6506}" srcOrd="4" destOrd="0" presId="urn:microsoft.com/office/officeart/2005/8/layout/hierarchy6"/>
    <dgm:cxn modelId="{47D04D8C-52ED-FF4B-BC57-FF9B8957D4F3}" type="presParOf" srcId="{290827E0-1079-E644-A7D5-29951211EFEF}" destId="{84C47ECD-219F-DD45-894E-9DC06772FDB6}" srcOrd="5" destOrd="0" presId="urn:microsoft.com/office/officeart/2005/8/layout/hierarchy6"/>
    <dgm:cxn modelId="{4930877C-3DA8-BE42-A442-75AF4C331718}" type="presParOf" srcId="{84C47ECD-219F-DD45-894E-9DC06772FDB6}" destId="{268B7BE3-AA88-254C-A831-3DD47D688CC2}" srcOrd="0" destOrd="0" presId="urn:microsoft.com/office/officeart/2005/8/layout/hierarchy6"/>
    <dgm:cxn modelId="{2D7EEA21-E584-B34C-9588-A1435A0754A8}" type="presParOf" srcId="{84C47ECD-219F-DD45-894E-9DC06772FDB6}" destId="{3F421F78-7383-844B-9F19-E500FF365281}" srcOrd="1" destOrd="0" presId="urn:microsoft.com/office/officeart/2005/8/layout/hierarchy6"/>
    <dgm:cxn modelId="{E26AEEFF-F9E7-444E-931E-E9E575542671}" type="presParOf" srcId="{1810E93A-E48B-324A-B364-52CF2FC33187}" destId="{2A1B54C1-95B2-B142-AEE2-195672B6B0C1}" srcOrd="1" destOrd="0" presId="urn:microsoft.com/office/officeart/2005/8/layout/hierarchy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6DAD9-33CA-7A42-A360-50BAC8C3B28E}">
      <dsp:nvSpPr>
        <dsp:cNvPr id="0" name=""/>
        <dsp:cNvSpPr/>
      </dsp:nvSpPr>
      <dsp:spPr>
        <a:xfrm>
          <a:off x="1283663" y="36717"/>
          <a:ext cx="1845924" cy="871567"/>
        </a:xfrm>
        <a:prstGeom prst="roundRect">
          <a:avLst>
            <a:gd name="adj" fmla="val 10000"/>
          </a:avLst>
        </a:prstGeom>
        <a:gradFill rotWithShape="0">
          <a:gsLst>
            <a:gs pos="0">
              <a:schemeClr val="tx1"/>
            </a:gs>
            <a:gs pos="76000">
              <a:schemeClr val="accent1">
                <a:lumMod val="40000"/>
                <a:lumOff val="60000"/>
              </a:schemeClr>
            </a:gs>
            <a:gs pos="100000">
              <a:schemeClr val="accent1">
                <a:lumMod val="40000"/>
                <a:lumOff val="60000"/>
              </a:schemeClr>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ln w="12700">
                <a:solidFill>
                  <a:schemeClr val="bg1"/>
                </a:solidFill>
              </a:ln>
              <a:solidFill>
                <a:schemeClr val="bg1"/>
              </a:solidFill>
            </a:rPr>
            <a:t>Air Particles</a:t>
          </a:r>
          <a:endParaRPr lang="it-IT" sz="1700" kern="1200" dirty="0">
            <a:ln w="12700">
              <a:solidFill>
                <a:schemeClr val="bg1"/>
              </a:solidFill>
            </a:ln>
            <a:solidFill>
              <a:schemeClr val="bg1"/>
            </a:solidFill>
          </a:endParaRPr>
        </a:p>
      </dsp:txBody>
      <dsp:txXfrm>
        <a:off x="1309190" y="62244"/>
        <a:ext cx="1794870" cy="820513"/>
      </dsp:txXfrm>
    </dsp:sp>
    <dsp:sp modelId="{6B02F89E-D53A-564D-B1EF-AA85412E7F5C}">
      <dsp:nvSpPr>
        <dsp:cNvPr id="0" name=""/>
        <dsp:cNvSpPr/>
      </dsp:nvSpPr>
      <dsp:spPr>
        <a:xfrm>
          <a:off x="819942" y="908284"/>
          <a:ext cx="1386683" cy="291141"/>
        </a:xfrm>
        <a:custGeom>
          <a:avLst/>
          <a:gdLst/>
          <a:ahLst/>
          <a:cxnLst/>
          <a:rect l="0" t="0" r="0" b="0"/>
          <a:pathLst>
            <a:path>
              <a:moveTo>
                <a:pt x="1386683" y="0"/>
              </a:moveTo>
              <a:lnTo>
                <a:pt x="1386683" y="145570"/>
              </a:lnTo>
              <a:lnTo>
                <a:pt x="0" y="145570"/>
              </a:lnTo>
              <a:lnTo>
                <a:pt x="0" y="29114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72C1433-1411-3F4A-BEC2-34A5F13E2028}">
      <dsp:nvSpPr>
        <dsp:cNvPr id="0" name=""/>
        <dsp:cNvSpPr/>
      </dsp:nvSpPr>
      <dsp:spPr>
        <a:xfrm>
          <a:off x="464382" y="1199426"/>
          <a:ext cx="711119" cy="474079"/>
        </a:xfrm>
        <a:prstGeom prst="roundRect">
          <a:avLst>
            <a:gd name="adj" fmla="val 10000"/>
          </a:avLst>
        </a:prstGeom>
        <a:gradFill rotWithShape="0">
          <a:gsLst>
            <a:gs pos="0">
              <a:schemeClr val="bg1"/>
            </a:gs>
            <a:gs pos="66000">
              <a:srgbClr val="00B0F0"/>
            </a:gs>
            <a:gs pos="12000">
              <a:schemeClr val="bg1"/>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smtClean="0">
              <a:ln w="12700">
                <a:solidFill>
                  <a:schemeClr val="bg1"/>
                </a:solidFill>
              </a:ln>
              <a:solidFill>
                <a:schemeClr val="bg1"/>
              </a:solidFill>
            </a:rPr>
            <a:t>Lung</a:t>
          </a:r>
          <a:endParaRPr lang="it-IT" sz="1700" kern="1200" dirty="0">
            <a:ln w="12700">
              <a:solidFill>
                <a:schemeClr val="bg1"/>
              </a:solidFill>
            </a:ln>
            <a:solidFill>
              <a:schemeClr val="bg1"/>
            </a:solidFill>
          </a:endParaRPr>
        </a:p>
      </dsp:txBody>
      <dsp:txXfrm>
        <a:off x="478267" y="1213311"/>
        <a:ext cx="683349" cy="446309"/>
      </dsp:txXfrm>
    </dsp:sp>
    <dsp:sp modelId="{B1AE80BF-09AF-FD44-8514-81F4FA262960}">
      <dsp:nvSpPr>
        <dsp:cNvPr id="0" name=""/>
        <dsp:cNvSpPr/>
      </dsp:nvSpPr>
      <dsp:spPr>
        <a:xfrm>
          <a:off x="357714" y="1673506"/>
          <a:ext cx="462227" cy="189631"/>
        </a:xfrm>
        <a:custGeom>
          <a:avLst/>
          <a:gdLst/>
          <a:ahLst/>
          <a:cxnLst/>
          <a:rect l="0" t="0" r="0" b="0"/>
          <a:pathLst>
            <a:path>
              <a:moveTo>
                <a:pt x="462227" y="0"/>
              </a:moveTo>
              <a:lnTo>
                <a:pt x="462227" y="94815"/>
              </a:lnTo>
              <a:lnTo>
                <a:pt x="0" y="94815"/>
              </a:lnTo>
              <a:lnTo>
                <a:pt x="0" y="1896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4E2A6C3-25DB-8041-9A3A-D195C0288CC8}">
      <dsp:nvSpPr>
        <dsp:cNvPr id="0" name=""/>
        <dsp:cNvSpPr/>
      </dsp:nvSpPr>
      <dsp:spPr>
        <a:xfrm>
          <a:off x="2154" y="1863137"/>
          <a:ext cx="711119" cy="474079"/>
        </a:xfrm>
        <a:prstGeom prst="roundRect">
          <a:avLst>
            <a:gd name="adj" fmla="val 10000"/>
          </a:avLst>
        </a:prstGeom>
        <a:gradFill rotWithShape="0">
          <a:gsLst>
            <a:gs pos="0">
              <a:schemeClr val="bg1"/>
            </a:gs>
            <a:gs pos="49000">
              <a:srgbClr val="FF0000"/>
            </a:gs>
            <a:gs pos="100000">
              <a:schemeClr val="bg1"/>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ln w="12700">
                <a:solidFill>
                  <a:schemeClr val="bg1"/>
                </a:solidFill>
              </a:ln>
              <a:solidFill>
                <a:schemeClr val="bg1"/>
              </a:solidFill>
            </a:rPr>
            <a:t>Blood</a:t>
          </a:r>
          <a:endParaRPr lang="it-IT" sz="1700" kern="1200" dirty="0">
            <a:ln w="12700">
              <a:solidFill>
                <a:schemeClr val="bg1"/>
              </a:solidFill>
            </a:ln>
            <a:solidFill>
              <a:schemeClr val="bg1"/>
            </a:solidFill>
          </a:endParaRPr>
        </a:p>
      </dsp:txBody>
      <dsp:txXfrm>
        <a:off x="16039" y="1877022"/>
        <a:ext cx="683349" cy="446309"/>
      </dsp:txXfrm>
    </dsp:sp>
    <dsp:sp modelId="{1903D164-0E89-8F41-89DC-A0C6A260CB26}">
      <dsp:nvSpPr>
        <dsp:cNvPr id="0" name=""/>
        <dsp:cNvSpPr/>
      </dsp:nvSpPr>
      <dsp:spPr>
        <a:xfrm>
          <a:off x="819942" y="1673506"/>
          <a:ext cx="462227" cy="189631"/>
        </a:xfrm>
        <a:custGeom>
          <a:avLst/>
          <a:gdLst/>
          <a:ahLst/>
          <a:cxnLst/>
          <a:rect l="0" t="0" r="0" b="0"/>
          <a:pathLst>
            <a:path>
              <a:moveTo>
                <a:pt x="0" y="0"/>
              </a:moveTo>
              <a:lnTo>
                <a:pt x="0" y="94815"/>
              </a:lnTo>
              <a:lnTo>
                <a:pt x="462227" y="94815"/>
              </a:lnTo>
              <a:lnTo>
                <a:pt x="462227" y="1896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FE44F17-FE0F-C343-805E-9298E97AA275}">
      <dsp:nvSpPr>
        <dsp:cNvPr id="0" name=""/>
        <dsp:cNvSpPr/>
      </dsp:nvSpPr>
      <dsp:spPr>
        <a:xfrm>
          <a:off x="926610" y="1863137"/>
          <a:ext cx="711119" cy="474079"/>
        </a:xfrm>
        <a:prstGeom prst="roundRect">
          <a:avLst>
            <a:gd name="adj" fmla="val 10000"/>
          </a:avLst>
        </a:prstGeom>
        <a:gradFill rotWithShape="0">
          <a:gsLst>
            <a:gs pos="0">
              <a:srgbClr val="FFFF00"/>
            </a:gs>
            <a:gs pos="50000">
              <a:schemeClr val="accent4">
                <a:lumMod val="75000"/>
              </a:schemeClr>
            </a:gs>
            <a:gs pos="100000">
              <a:srgbClr val="FFFF00"/>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smtClean="0">
              <a:ln w="12700">
                <a:solidFill>
                  <a:schemeClr val="bg1"/>
                </a:solidFill>
              </a:ln>
              <a:solidFill>
                <a:schemeClr val="bg1"/>
              </a:solidFill>
            </a:rPr>
            <a:t>Limph</a:t>
          </a:r>
          <a:endParaRPr lang="it-IT" sz="1700" kern="1200" dirty="0">
            <a:ln w="12700">
              <a:solidFill>
                <a:schemeClr val="bg1"/>
              </a:solidFill>
            </a:ln>
            <a:solidFill>
              <a:schemeClr val="bg1"/>
            </a:solidFill>
          </a:endParaRPr>
        </a:p>
      </dsp:txBody>
      <dsp:txXfrm>
        <a:off x="940495" y="1877022"/>
        <a:ext cx="683349" cy="446309"/>
      </dsp:txXfrm>
    </dsp:sp>
    <dsp:sp modelId="{8175C233-0C5A-3A46-9D43-3012A8A3F33C}">
      <dsp:nvSpPr>
        <dsp:cNvPr id="0" name=""/>
        <dsp:cNvSpPr/>
      </dsp:nvSpPr>
      <dsp:spPr>
        <a:xfrm>
          <a:off x="2206625" y="908284"/>
          <a:ext cx="924455" cy="291141"/>
        </a:xfrm>
        <a:custGeom>
          <a:avLst/>
          <a:gdLst/>
          <a:ahLst/>
          <a:cxnLst/>
          <a:rect l="0" t="0" r="0" b="0"/>
          <a:pathLst>
            <a:path>
              <a:moveTo>
                <a:pt x="0" y="0"/>
              </a:moveTo>
              <a:lnTo>
                <a:pt x="0" y="145570"/>
              </a:lnTo>
              <a:lnTo>
                <a:pt x="924455" y="145570"/>
              </a:lnTo>
              <a:lnTo>
                <a:pt x="924455" y="29114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7E205E-DBA8-C449-ACB9-581D9A8D7DDB}">
      <dsp:nvSpPr>
        <dsp:cNvPr id="0" name=""/>
        <dsp:cNvSpPr/>
      </dsp:nvSpPr>
      <dsp:spPr>
        <a:xfrm>
          <a:off x="2775521" y="1199426"/>
          <a:ext cx="711119" cy="474079"/>
        </a:xfrm>
        <a:prstGeom prst="roundRect">
          <a:avLst>
            <a:gd name="adj" fmla="val 10000"/>
          </a:avLst>
        </a:prstGeom>
        <a:gradFill rotWithShape="0">
          <a:gsLst>
            <a:gs pos="0">
              <a:srgbClr val="92D050"/>
            </a:gs>
            <a:gs pos="29000">
              <a:schemeClr val="bg1"/>
            </a:gs>
            <a:gs pos="66000">
              <a:srgbClr val="00B0F0"/>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smtClean="0">
              <a:ln w="12700">
                <a:solidFill>
                  <a:schemeClr val="bg1"/>
                </a:solidFill>
              </a:ln>
              <a:solidFill>
                <a:schemeClr val="bg1"/>
              </a:solidFill>
            </a:rPr>
            <a:t>Nose</a:t>
          </a:r>
          <a:endParaRPr lang="it-IT" sz="1700" kern="1200" dirty="0">
            <a:ln w="12700">
              <a:solidFill>
                <a:schemeClr val="bg1"/>
              </a:solidFill>
            </a:ln>
            <a:solidFill>
              <a:schemeClr val="bg1"/>
            </a:solidFill>
          </a:endParaRPr>
        </a:p>
      </dsp:txBody>
      <dsp:txXfrm>
        <a:off x="2789406" y="1213311"/>
        <a:ext cx="683349" cy="446309"/>
      </dsp:txXfrm>
    </dsp:sp>
    <dsp:sp modelId="{8FE0109B-89F0-1B41-8CC1-7E8AA1F3698C}">
      <dsp:nvSpPr>
        <dsp:cNvPr id="0" name=""/>
        <dsp:cNvSpPr/>
      </dsp:nvSpPr>
      <dsp:spPr>
        <a:xfrm>
          <a:off x="2206625" y="1673506"/>
          <a:ext cx="924455" cy="189631"/>
        </a:xfrm>
        <a:custGeom>
          <a:avLst/>
          <a:gdLst/>
          <a:ahLst/>
          <a:cxnLst/>
          <a:rect l="0" t="0" r="0" b="0"/>
          <a:pathLst>
            <a:path>
              <a:moveTo>
                <a:pt x="924455" y="0"/>
              </a:moveTo>
              <a:lnTo>
                <a:pt x="924455" y="94815"/>
              </a:lnTo>
              <a:lnTo>
                <a:pt x="0" y="94815"/>
              </a:lnTo>
              <a:lnTo>
                <a:pt x="0" y="1896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515E25-FD23-2F4D-8707-FD6B4E17992C}">
      <dsp:nvSpPr>
        <dsp:cNvPr id="0" name=""/>
        <dsp:cNvSpPr/>
      </dsp:nvSpPr>
      <dsp:spPr>
        <a:xfrm>
          <a:off x="1851065" y="1863137"/>
          <a:ext cx="711119" cy="474079"/>
        </a:xfrm>
        <a:prstGeom prst="roundRect">
          <a:avLst>
            <a:gd name="adj" fmla="val 10000"/>
          </a:avLst>
        </a:prstGeom>
        <a:gradFill rotWithShape="0">
          <a:gsLst>
            <a:gs pos="0">
              <a:schemeClr val="bg1"/>
            </a:gs>
            <a:gs pos="50000">
              <a:srgbClr val="FF0000"/>
            </a:gs>
            <a:gs pos="100000">
              <a:schemeClr val="bg1"/>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ln w="12700">
                <a:solidFill>
                  <a:schemeClr val="bg1"/>
                </a:solidFill>
              </a:ln>
              <a:solidFill>
                <a:schemeClr val="bg1"/>
              </a:solidFill>
            </a:rPr>
            <a:t>Blood</a:t>
          </a:r>
          <a:endParaRPr lang="it-IT" sz="1700" kern="1200" dirty="0">
            <a:ln w="12700">
              <a:solidFill>
                <a:schemeClr val="bg1"/>
              </a:solidFill>
            </a:ln>
            <a:solidFill>
              <a:schemeClr val="bg1"/>
            </a:solidFill>
          </a:endParaRPr>
        </a:p>
      </dsp:txBody>
      <dsp:txXfrm>
        <a:off x="1864950" y="1877022"/>
        <a:ext cx="683349" cy="446309"/>
      </dsp:txXfrm>
    </dsp:sp>
    <dsp:sp modelId="{1A3B273B-5A36-124B-A1C5-EDF59228B9AB}">
      <dsp:nvSpPr>
        <dsp:cNvPr id="0" name=""/>
        <dsp:cNvSpPr/>
      </dsp:nvSpPr>
      <dsp:spPr>
        <a:xfrm>
          <a:off x="3085360" y="1673506"/>
          <a:ext cx="91440" cy="189631"/>
        </a:xfrm>
        <a:custGeom>
          <a:avLst/>
          <a:gdLst/>
          <a:ahLst/>
          <a:cxnLst/>
          <a:rect l="0" t="0" r="0" b="0"/>
          <a:pathLst>
            <a:path>
              <a:moveTo>
                <a:pt x="45720" y="0"/>
              </a:moveTo>
              <a:lnTo>
                <a:pt x="45720" y="1896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9DB783-A3EA-A540-BB52-078C1A045CA2}">
      <dsp:nvSpPr>
        <dsp:cNvPr id="0" name=""/>
        <dsp:cNvSpPr/>
      </dsp:nvSpPr>
      <dsp:spPr>
        <a:xfrm>
          <a:off x="2775521" y="1863137"/>
          <a:ext cx="711119" cy="474079"/>
        </a:xfrm>
        <a:prstGeom prst="roundRect">
          <a:avLst>
            <a:gd name="adj" fmla="val 10000"/>
          </a:avLst>
        </a:prstGeom>
        <a:gradFill rotWithShape="0">
          <a:gsLst>
            <a:gs pos="0">
              <a:schemeClr val="bg2">
                <a:lumMod val="25000"/>
              </a:schemeClr>
            </a:gs>
            <a:gs pos="50000">
              <a:srgbClr val="00B050"/>
            </a:gs>
            <a:gs pos="100000">
              <a:schemeClr val="bg2">
                <a:lumMod val="25000"/>
              </a:schemeClr>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err="1" smtClean="0">
              <a:ln w="12700">
                <a:solidFill>
                  <a:schemeClr val="bg1"/>
                </a:solidFill>
              </a:ln>
              <a:solidFill>
                <a:schemeClr val="bg1"/>
              </a:solidFill>
            </a:rPr>
            <a:t>Nerve</a:t>
          </a:r>
          <a:endParaRPr lang="it-IT" sz="1700" kern="1200" dirty="0">
            <a:ln w="12700">
              <a:solidFill>
                <a:schemeClr val="bg1"/>
              </a:solidFill>
            </a:ln>
            <a:solidFill>
              <a:schemeClr val="bg1"/>
            </a:solidFill>
          </a:endParaRPr>
        </a:p>
      </dsp:txBody>
      <dsp:txXfrm>
        <a:off x="2789406" y="1877022"/>
        <a:ext cx="683349" cy="446309"/>
      </dsp:txXfrm>
    </dsp:sp>
    <dsp:sp modelId="{386E4DB4-6CC4-EE41-9FEE-38DB90FB6506}">
      <dsp:nvSpPr>
        <dsp:cNvPr id="0" name=""/>
        <dsp:cNvSpPr/>
      </dsp:nvSpPr>
      <dsp:spPr>
        <a:xfrm>
          <a:off x="3131080" y="1673506"/>
          <a:ext cx="924455" cy="189631"/>
        </a:xfrm>
        <a:custGeom>
          <a:avLst/>
          <a:gdLst/>
          <a:ahLst/>
          <a:cxnLst/>
          <a:rect l="0" t="0" r="0" b="0"/>
          <a:pathLst>
            <a:path>
              <a:moveTo>
                <a:pt x="0" y="0"/>
              </a:moveTo>
              <a:lnTo>
                <a:pt x="0" y="94815"/>
              </a:lnTo>
              <a:lnTo>
                <a:pt x="924455" y="94815"/>
              </a:lnTo>
              <a:lnTo>
                <a:pt x="924455" y="189631"/>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8B7BE3-AA88-254C-A831-3DD47D688CC2}">
      <dsp:nvSpPr>
        <dsp:cNvPr id="0" name=""/>
        <dsp:cNvSpPr/>
      </dsp:nvSpPr>
      <dsp:spPr>
        <a:xfrm>
          <a:off x="3699976" y="1863137"/>
          <a:ext cx="711119" cy="474079"/>
        </a:xfrm>
        <a:prstGeom prst="roundRect">
          <a:avLst>
            <a:gd name="adj" fmla="val 10000"/>
          </a:avLst>
        </a:prstGeom>
        <a:gradFill rotWithShape="0">
          <a:gsLst>
            <a:gs pos="0">
              <a:schemeClr val="accent4">
                <a:lumMod val="40000"/>
                <a:lumOff val="60000"/>
              </a:schemeClr>
            </a:gs>
            <a:gs pos="52000">
              <a:schemeClr val="tx1"/>
            </a:gs>
            <a:gs pos="100000">
              <a:schemeClr val="accent4">
                <a:lumMod val="40000"/>
                <a:lumOff val="60000"/>
              </a:schemeClr>
            </a:gs>
          </a:gsLst>
          <a:lin ang="5400000" scaled="0"/>
        </a:gradFill>
        <a:ln w="3175">
          <a:solidFill>
            <a:schemeClr val="tx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it-IT" sz="1700" kern="1200" dirty="0" smtClean="0">
              <a:ln w="12700">
                <a:solidFill>
                  <a:schemeClr val="bg1"/>
                </a:solidFill>
              </a:ln>
              <a:solidFill>
                <a:schemeClr val="bg1"/>
              </a:solidFill>
            </a:rPr>
            <a:t>CSF</a:t>
          </a:r>
          <a:endParaRPr lang="it-IT" sz="1700" kern="1200" dirty="0">
            <a:ln w="12700">
              <a:solidFill>
                <a:schemeClr val="bg1"/>
              </a:solidFill>
            </a:ln>
            <a:solidFill>
              <a:schemeClr val="bg1"/>
            </a:solidFill>
          </a:endParaRPr>
        </a:p>
      </dsp:txBody>
      <dsp:txXfrm>
        <a:off x="3713861" y="1877022"/>
        <a:ext cx="683349" cy="4463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1978368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61789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1912723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837286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10498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1473578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164989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146698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3774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36161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A86DFB5A-7E50-8F45-B089-FEAEDBA71645}" type="datetimeFigureOut">
              <a:rPr lang="it-IT" smtClean="0"/>
              <a:pPr/>
              <a:t>14/09/2016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23002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DFB5A-7E50-8F45-B089-FEAEDBA71645}" type="datetimeFigureOut">
              <a:rPr lang="it-IT" smtClean="0"/>
              <a:pPr/>
              <a:t>14/09/2016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5AA7F-5189-1648-9597-D7CF524425EF}" type="slidenum">
              <a:rPr lang="it-IT" smtClean="0"/>
              <a:pPr/>
              <a:t>‹#›</a:t>
            </a:fld>
            <a:endParaRPr lang="it-IT"/>
          </a:p>
        </p:txBody>
      </p:sp>
    </p:spTree>
    <p:extLst>
      <p:ext uri="{BB962C8B-B14F-4D97-AF65-F5344CB8AC3E}">
        <p14:creationId xmlns:p14="http://schemas.microsoft.com/office/powerpoint/2010/main" xmlns="" val="472622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tif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4730750" y="905933"/>
            <a:ext cx="2641600" cy="4758267"/>
          </a:xfrm>
          <a:prstGeom prst="roundRect">
            <a:avLst/>
          </a:prstGeom>
          <a:noFill/>
          <a:ln w="9525">
            <a:solidFill>
              <a:schemeClr val="tx1"/>
            </a:solidFill>
          </a:ln>
          <a:effectLst>
            <a:outerShdw dist="50800" sx="1000" sy="1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it-IT" sz="1400" dirty="0">
                <a:solidFill>
                  <a:prstClr val="black"/>
                </a:solidFill>
              </a:rPr>
              <a:t>The air </a:t>
            </a:r>
            <a:r>
              <a:rPr lang="it-IT" sz="1400" dirty="0" err="1">
                <a:solidFill>
                  <a:prstClr val="black"/>
                </a:solidFill>
              </a:rPr>
              <a:t>we</a:t>
            </a:r>
            <a:r>
              <a:rPr lang="it-IT" sz="1400" dirty="0">
                <a:solidFill>
                  <a:prstClr val="black"/>
                </a:solidFill>
              </a:rPr>
              <a:t> </a:t>
            </a:r>
            <a:r>
              <a:rPr lang="it-IT" sz="1400" dirty="0" err="1">
                <a:solidFill>
                  <a:prstClr val="black"/>
                </a:solidFill>
              </a:rPr>
              <a:t>breathe</a:t>
            </a:r>
            <a:r>
              <a:rPr lang="it-IT" sz="1400" dirty="0">
                <a:solidFill>
                  <a:prstClr val="black"/>
                </a:solidFill>
              </a:rPr>
              <a:t> </a:t>
            </a:r>
            <a:r>
              <a:rPr lang="it-IT" sz="1400" dirty="0" err="1">
                <a:solidFill>
                  <a:prstClr val="black"/>
                </a:solidFill>
              </a:rPr>
              <a:t>contains</a:t>
            </a:r>
            <a:r>
              <a:rPr lang="it-IT" sz="1400" dirty="0">
                <a:solidFill>
                  <a:prstClr val="black"/>
                </a:solidFill>
              </a:rPr>
              <a:t> </a:t>
            </a:r>
            <a:r>
              <a:rPr lang="it-IT" sz="1400" dirty="0" err="1">
                <a:solidFill>
                  <a:prstClr val="black"/>
                </a:solidFill>
              </a:rPr>
              <a:t>substances</a:t>
            </a:r>
            <a:r>
              <a:rPr lang="it-IT" sz="1400" dirty="0">
                <a:solidFill>
                  <a:prstClr val="black"/>
                </a:solidFill>
              </a:rPr>
              <a:t> </a:t>
            </a:r>
            <a:r>
              <a:rPr lang="it-IT" sz="1400" dirty="0" err="1">
                <a:solidFill>
                  <a:prstClr val="black"/>
                </a:solidFill>
              </a:rPr>
              <a:t>that</a:t>
            </a:r>
            <a:r>
              <a:rPr lang="it-IT" sz="1400" dirty="0">
                <a:solidFill>
                  <a:prstClr val="black"/>
                </a:solidFill>
              </a:rPr>
              <a:t> are </a:t>
            </a:r>
            <a:r>
              <a:rPr lang="it-IT" sz="1400" dirty="0" err="1">
                <a:solidFill>
                  <a:prstClr val="black"/>
                </a:solidFill>
              </a:rPr>
              <a:t>harmful</a:t>
            </a:r>
            <a:r>
              <a:rPr lang="it-IT" sz="1400" dirty="0">
                <a:solidFill>
                  <a:prstClr val="black"/>
                </a:solidFill>
              </a:rPr>
              <a:t> to the </a:t>
            </a:r>
            <a:r>
              <a:rPr lang="it-IT" sz="1400" dirty="0" err="1">
                <a:solidFill>
                  <a:prstClr val="black"/>
                </a:solidFill>
              </a:rPr>
              <a:t>whole</a:t>
            </a:r>
            <a:r>
              <a:rPr lang="it-IT" sz="1400" dirty="0">
                <a:solidFill>
                  <a:prstClr val="black"/>
                </a:solidFill>
              </a:rPr>
              <a:t> body. </a:t>
            </a:r>
            <a:r>
              <a:rPr lang="it-IT" sz="1400" dirty="0" err="1">
                <a:solidFill>
                  <a:prstClr val="black"/>
                </a:solidFill>
              </a:rPr>
              <a:t>Recent</a:t>
            </a:r>
            <a:r>
              <a:rPr lang="it-IT" sz="1400" dirty="0">
                <a:solidFill>
                  <a:prstClr val="black"/>
                </a:solidFill>
              </a:rPr>
              <a:t> </a:t>
            </a:r>
            <a:r>
              <a:rPr lang="it-IT" sz="1400" dirty="0" err="1">
                <a:solidFill>
                  <a:prstClr val="black"/>
                </a:solidFill>
              </a:rPr>
              <a:t>medical</a:t>
            </a:r>
            <a:r>
              <a:rPr lang="it-IT" sz="1400" dirty="0">
                <a:solidFill>
                  <a:prstClr val="black"/>
                </a:solidFill>
              </a:rPr>
              <a:t> </a:t>
            </a:r>
            <a:r>
              <a:rPr lang="it-IT" sz="1400" dirty="0" err="1">
                <a:solidFill>
                  <a:prstClr val="black"/>
                </a:solidFill>
              </a:rPr>
              <a:t>discoveries</a:t>
            </a:r>
            <a:r>
              <a:rPr lang="it-IT" sz="1400" dirty="0">
                <a:solidFill>
                  <a:prstClr val="black"/>
                </a:solidFill>
              </a:rPr>
              <a:t> </a:t>
            </a:r>
            <a:r>
              <a:rPr lang="it-IT" sz="1400" dirty="0" err="1">
                <a:solidFill>
                  <a:prstClr val="black"/>
                </a:solidFill>
              </a:rPr>
              <a:t>have</a:t>
            </a:r>
            <a:r>
              <a:rPr lang="it-IT" sz="1400" dirty="0">
                <a:solidFill>
                  <a:prstClr val="black"/>
                </a:solidFill>
              </a:rPr>
              <a:t> </a:t>
            </a:r>
            <a:r>
              <a:rPr lang="it-IT" sz="1400" dirty="0" err="1">
                <a:solidFill>
                  <a:prstClr val="black"/>
                </a:solidFill>
              </a:rPr>
              <a:t>demonstrated</a:t>
            </a:r>
            <a:r>
              <a:rPr lang="it-IT" sz="1400" dirty="0">
                <a:solidFill>
                  <a:prstClr val="black"/>
                </a:solidFill>
              </a:rPr>
              <a:t> </a:t>
            </a:r>
            <a:r>
              <a:rPr lang="it-IT" sz="1400" dirty="0" err="1">
                <a:solidFill>
                  <a:prstClr val="black"/>
                </a:solidFill>
              </a:rPr>
              <a:t>that</a:t>
            </a:r>
            <a:r>
              <a:rPr lang="it-IT" sz="1400" dirty="0">
                <a:solidFill>
                  <a:prstClr val="black"/>
                </a:solidFill>
              </a:rPr>
              <a:t> the </a:t>
            </a:r>
            <a:r>
              <a:rPr lang="it-IT" sz="1400" dirty="0" err="1">
                <a:solidFill>
                  <a:prstClr val="black"/>
                </a:solidFill>
              </a:rPr>
              <a:t>pollution</a:t>
            </a:r>
            <a:r>
              <a:rPr lang="it-IT" sz="1400" dirty="0">
                <a:solidFill>
                  <a:prstClr val="black"/>
                </a:solidFill>
              </a:rPr>
              <a:t> </a:t>
            </a:r>
            <a:r>
              <a:rPr lang="it-IT" sz="1400" dirty="0" err="1">
                <a:solidFill>
                  <a:prstClr val="black"/>
                </a:solidFill>
              </a:rPr>
              <a:t>not</a:t>
            </a:r>
            <a:r>
              <a:rPr lang="it-IT" sz="1400" dirty="0">
                <a:solidFill>
                  <a:prstClr val="black"/>
                </a:solidFill>
              </a:rPr>
              <a:t> </a:t>
            </a:r>
            <a:r>
              <a:rPr lang="it-IT" sz="1400" dirty="0" err="1">
                <a:solidFill>
                  <a:prstClr val="black"/>
                </a:solidFill>
              </a:rPr>
              <a:t>only</a:t>
            </a:r>
            <a:r>
              <a:rPr lang="it-IT" sz="1400" dirty="0">
                <a:solidFill>
                  <a:prstClr val="black"/>
                </a:solidFill>
              </a:rPr>
              <a:t> </a:t>
            </a:r>
            <a:r>
              <a:rPr lang="it-IT" sz="1400" dirty="0" err="1">
                <a:solidFill>
                  <a:prstClr val="black"/>
                </a:solidFill>
              </a:rPr>
              <a:t>hurts</a:t>
            </a:r>
            <a:r>
              <a:rPr lang="it-IT" sz="1400" dirty="0">
                <a:solidFill>
                  <a:prstClr val="black"/>
                </a:solidFill>
              </a:rPr>
              <a:t> the </a:t>
            </a:r>
            <a:r>
              <a:rPr lang="it-IT" sz="1400" dirty="0" err="1">
                <a:solidFill>
                  <a:prstClr val="black"/>
                </a:solidFill>
              </a:rPr>
              <a:t>lung</a:t>
            </a:r>
            <a:r>
              <a:rPr lang="it-IT" sz="1400" dirty="0">
                <a:solidFill>
                  <a:prstClr val="black"/>
                </a:solidFill>
              </a:rPr>
              <a:t>, </a:t>
            </a:r>
            <a:r>
              <a:rPr lang="it-IT" sz="1400" dirty="0" err="1">
                <a:solidFill>
                  <a:srgbClr val="FF0000"/>
                </a:solidFill>
              </a:rPr>
              <a:t>but</a:t>
            </a:r>
            <a:r>
              <a:rPr lang="it-IT" sz="1400" dirty="0">
                <a:solidFill>
                  <a:srgbClr val="FF0000"/>
                </a:solidFill>
              </a:rPr>
              <a:t> </a:t>
            </a:r>
            <a:r>
              <a:rPr lang="it-IT" sz="1400" dirty="0" err="1">
                <a:solidFill>
                  <a:srgbClr val="FF0000"/>
                </a:solidFill>
              </a:rPr>
              <a:t>also</a:t>
            </a:r>
            <a:r>
              <a:rPr lang="it-IT" sz="1400" dirty="0">
                <a:solidFill>
                  <a:srgbClr val="FF0000"/>
                </a:solidFill>
              </a:rPr>
              <a:t> to the brain</a:t>
            </a:r>
            <a:r>
              <a:rPr lang="it-IT" sz="1400" dirty="0" smtClean="0">
                <a:solidFill>
                  <a:srgbClr val="FF0000"/>
                </a:solidFill>
              </a:rPr>
              <a:t>.</a:t>
            </a:r>
          </a:p>
          <a:p>
            <a:pPr algn="just">
              <a:spcAft>
                <a:spcPts val="0"/>
              </a:spcAft>
            </a:pPr>
            <a:endParaRPr lang="it-IT" sz="1400" dirty="0">
              <a:solidFill>
                <a:prstClr val="black"/>
              </a:solidFill>
            </a:endParaRPr>
          </a:p>
          <a:p>
            <a:pPr algn="just">
              <a:spcAft>
                <a:spcPts val="0"/>
              </a:spcAft>
            </a:pPr>
            <a:endParaRPr lang="it-IT" sz="1400" dirty="0" smtClean="0">
              <a:solidFill>
                <a:prstClr val="black"/>
              </a:solidFill>
            </a:endParaRPr>
          </a:p>
          <a:p>
            <a:pPr algn="just">
              <a:spcAft>
                <a:spcPts val="0"/>
              </a:spcAft>
            </a:pPr>
            <a:endParaRPr lang="it-IT" sz="1400" dirty="0">
              <a:solidFill>
                <a:prstClr val="black"/>
              </a:solidFill>
            </a:endParaRPr>
          </a:p>
          <a:p>
            <a:pPr algn="just">
              <a:spcAft>
                <a:spcPts val="0"/>
              </a:spcAft>
            </a:pPr>
            <a:endParaRPr lang="it-IT" sz="1400" dirty="0" smtClean="0">
              <a:solidFill>
                <a:prstClr val="black"/>
              </a:solidFill>
            </a:endParaRPr>
          </a:p>
          <a:p>
            <a:pPr algn="just">
              <a:spcAft>
                <a:spcPts val="0"/>
              </a:spcAft>
            </a:pPr>
            <a:endParaRPr lang="it-IT" sz="1400" dirty="0" smtClean="0">
              <a:solidFill>
                <a:prstClr val="black"/>
              </a:solidFill>
            </a:endParaRPr>
          </a:p>
          <a:p>
            <a:pPr algn="just">
              <a:spcAft>
                <a:spcPts val="0"/>
              </a:spcAft>
            </a:pPr>
            <a:endParaRPr lang="it-IT" sz="1400" dirty="0">
              <a:solidFill>
                <a:prstClr val="black"/>
              </a:solidFill>
            </a:endParaRPr>
          </a:p>
          <a:p>
            <a:pPr algn="just">
              <a:spcAft>
                <a:spcPts val="0"/>
              </a:spcAft>
            </a:pPr>
            <a:endParaRPr lang="it-IT" sz="1400" dirty="0" smtClean="0">
              <a:solidFill>
                <a:prstClr val="black"/>
              </a:solidFill>
            </a:endParaRPr>
          </a:p>
          <a:p>
            <a:pPr algn="just">
              <a:spcAft>
                <a:spcPts val="0"/>
              </a:spcAft>
            </a:pPr>
            <a:endParaRPr lang="it-IT" sz="1400" dirty="0">
              <a:solidFill>
                <a:prstClr val="black"/>
              </a:solidFill>
            </a:endParaRPr>
          </a:p>
          <a:p>
            <a:pPr algn="just">
              <a:spcAft>
                <a:spcPts val="0"/>
              </a:spcAft>
            </a:pPr>
            <a:endParaRPr lang="it-IT" sz="1400" dirty="0" smtClean="0">
              <a:solidFill>
                <a:prstClr val="black"/>
              </a:solidFill>
            </a:endParaRPr>
          </a:p>
          <a:p>
            <a:pPr algn="just">
              <a:spcAft>
                <a:spcPts val="0"/>
              </a:spcAft>
            </a:pPr>
            <a:r>
              <a:rPr lang="it-IT" sz="1400" dirty="0" smtClean="0">
                <a:solidFill>
                  <a:prstClr val="black"/>
                </a:solidFill>
              </a:rPr>
              <a:t> </a:t>
            </a:r>
            <a:r>
              <a:rPr lang="it-IT" sz="1400" dirty="0">
                <a:solidFill>
                  <a:prstClr val="black"/>
                </a:solidFill>
              </a:rPr>
              <a:t>The human brain </a:t>
            </a:r>
            <a:r>
              <a:rPr lang="it-IT" sz="1400" dirty="0" err="1">
                <a:solidFill>
                  <a:prstClr val="black"/>
                </a:solidFill>
              </a:rPr>
              <a:t>is</a:t>
            </a:r>
            <a:r>
              <a:rPr lang="it-IT" sz="1400" dirty="0">
                <a:solidFill>
                  <a:prstClr val="black"/>
                </a:solidFill>
              </a:rPr>
              <a:t> </a:t>
            </a:r>
            <a:r>
              <a:rPr lang="it-IT" sz="1400" dirty="0" err="1">
                <a:solidFill>
                  <a:prstClr val="black"/>
                </a:solidFill>
              </a:rPr>
              <a:t>not</a:t>
            </a:r>
            <a:r>
              <a:rPr lang="it-IT" sz="1400" dirty="0">
                <a:solidFill>
                  <a:prstClr val="black"/>
                </a:solidFill>
              </a:rPr>
              <a:t> </a:t>
            </a:r>
            <a:r>
              <a:rPr lang="it-IT" sz="1400" dirty="0" err="1">
                <a:solidFill>
                  <a:prstClr val="black"/>
                </a:solidFill>
              </a:rPr>
              <a:t>well</a:t>
            </a:r>
            <a:r>
              <a:rPr lang="it-IT" sz="1400" dirty="0">
                <a:solidFill>
                  <a:prstClr val="black"/>
                </a:solidFill>
              </a:rPr>
              <a:t> </a:t>
            </a:r>
            <a:r>
              <a:rPr lang="it-IT" sz="1400" dirty="0" err="1">
                <a:solidFill>
                  <a:prstClr val="black"/>
                </a:solidFill>
              </a:rPr>
              <a:t>defended</a:t>
            </a:r>
            <a:r>
              <a:rPr lang="it-IT" sz="1400" dirty="0">
                <a:solidFill>
                  <a:prstClr val="black"/>
                </a:solidFill>
              </a:rPr>
              <a:t> by </a:t>
            </a:r>
            <a:r>
              <a:rPr lang="it-IT" sz="1400" dirty="0" err="1">
                <a:solidFill>
                  <a:prstClr val="black"/>
                </a:solidFill>
              </a:rPr>
              <a:t>pollution</a:t>
            </a:r>
            <a:r>
              <a:rPr lang="it-IT" sz="1400" dirty="0">
                <a:solidFill>
                  <a:prstClr val="black"/>
                </a:solidFill>
              </a:rPr>
              <a:t>, </a:t>
            </a:r>
            <a:r>
              <a:rPr lang="it-IT" sz="1400" dirty="0" err="1">
                <a:solidFill>
                  <a:prstClr val="black"/>
                </a:solidFill>
              </a:rPr>
              <a:t>even</a:t>
            </a:r>
            <a:r>
              <a:rPr lang="it-IT" sz="1400" dirty="0">
                <a:solidFill>
                  <a:prstClr val="black"/>
                </a:solidFill>
              </a:rPr>
              <a:t> </a:t>
            </a:r>
            <a:r>
              <a:rPr lang="it-IT" sz="1400" dirty="0" err="1">
                <a:solidFill>
                  <a:prstClr val="black"/>
                </a:solidFill>
              </a:rPr>
              <a:t>if</a:t>
            </a:r>
            <a:r>
              <a:rPr lang="it-IT" sz="1400" dirty="0">
                <a:solidFill>
                  <a:prstClr val="black"/>
                </a:solidFill>
              </a:rPr>
              <a:t> </a:t>
            </a:r>
            <a:r>
              <a:rPr lang="it-IT" sz="1400" dirty="0" err="1">
                <a:solidFill>
                  <a:prstClr val="black"/>
                </a:solidFill>
              </a:rPr>
              <a:t>it</a:t>
            </a:r>
            <a:r>
              <a:rPr lang="it-IT" sz="1400" dirty="0">
                <a:solidFill>
                  <a:prstClr val="black"/>
                </a:solidFill>
              </a:rPr>
              <a:t> </a:t>
            </a:r>
            <a:r>
              <a:rPr lang="it-IT" sz="1400" dirty="0" err="1">
                <a:solidFill>
                  <a:prstClr val="black"/>
                </a:solidFill>
              </a:rPr>
              <a:t>seems</a:t>
            </a:r>
            <a:r>
              <a:rPr lang="it-IT" sz="1400" dirty="0">
                <a:solidFill>
                  <a:prstClr val="black"/>
                </a:solidFill>
              </a:rPr>
              <a:t> </a:t>
            </a:r>
            <a:r>
              <a:rPr lang="it-IT" sz="1400" dirty="0" err="1">
                <a:solidFill>
                  <a:prstClr val="black"/>
                </a:solidFill>
              </a:rPr>
              <a:t>protected</a:t>
            </a:r>
            <a:r>
              <a:rPr lang="it-IT" sz="1400" dirty="0">
                <a:solidFill>
                  <a:prstClr val="black"/>
                </a:solidFill>
              </a:rPr>
              <a:t> from the </a:t>
            </a:r>
            <a:r>
              <a:rPr lang="it-IT" sz="1400" dirty="0" err="1">
                <a:solidFill>
                  <a:prstClr val="black"/>
                </a:solidFill>
              </a:rPr>
              <a:t>bones</a:t>
            </a:r>
            <a:r>
              <a:rPr lang="it-IT" sz="1400" dirty="0">
                <a:solidFill>
                  <a:prstClr val="black"/>
                </a:solidFill>
              </a:rPr>
              <a:t> of the </a:t>
            </a:r>
            <a:r>
              <a:rPr lang="it-IT" sz="1400" dirty="0" err="1" smtClean="0">
                <a:solidFill>
                  <a:prstClr val="black"/>
                </a:solidFill>
              </a:rPr>
              <a:t>skull</a:t>
            </a:r>
            <a:r>
              <a:rPr lang="it-IT" sz="1400" dirty="0" smtClean="0">
                <a:solidFill>
                  <a:prstClr val="black"/>
                </a:solidFill>
              </a:rPr>
              <a:t>.</a:t>
            </a:r>
          </a:p>
          <a:p>
            <a:pPr algn="just">
              <a:spcAft>
                <a:spcPts val="0"/>
              </a:spcAft>
            </a:pPr>
            <a:endParaRPr lang="it-IT" sz="1400" dirty="0">
              <a:solidFill>
                <a:srgbClr val="000000"/>
              </a:solidFill>
              <a:effectLst>
                <a:outerShdw dist="50800" dir="5400000" sx="0" sy="0" algn="ctr">
                  <a:schemeClr val="bg1"/>
                </a:outerShdw>
              </a:effectLst>
              <a:latin typeface="+mj-lt"/>
              <a:ea typeface="Calibri" charset="0"/>
              <a:cs typeface="Times New Roman" charset="0"/>
            </a:endParaRPr>
          </a:p>
        </p:txBody>
      </p:sp>
      <p:pic>
        <p:nvPicPr>
          <p:cNvPr id="9" name="Immagine 8"/>
          <p:cNvPicPr>
            <a:picLocks noChangeAspect="1"/>
          </p:cNvPicPr>
          <p:nvPr/>
        </p:nvPicPr>
        <p:blipFill>
          <a:blip r:embed="rId2"/>
          <a:stretch>
            <a:fillRect/>
          </a:stretch>
        </p:blipFill>
        <p:spPr>
          <a:xfrm>
            <a:off x="5226050" y="2738855"/>
            <a:ext cx="1651000" cy="1651000"/>
          </a:xfrm>
          <a:prstGeom prst="rect">
            <a:avLst/>
          </a:prstGeom>
          <a:ln w="15875">
            <a:solidFill>
              <a:srgbClr val="FF0000"/>
            </a:solidFill>
          </a:ln>
        </p:spPr>
      </p:pic>
    </p:spTree>
    <p:extLst>
      <p:ext uri="{BB962C8B-B14F-4D97-AF65-F5344CB8AC3E}">
        <p14:creationId xmlns:p14="http://schemas.microsoft.com/office/powerpoint/2010/main" xmlns="" val="847683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4421713" y="571500"/>
            <a:ext cx="3414187" cy="5689601"/>
          </a:xfrm>
          <a:prstGeom prst="roundRect">
            <a:avLst/>
          </a:prstGeom>
          <a:noFill/>
          <a:ln w="9525">
            <a:solidFill>
              <a:schemeClr val="tx1"/>
            </a:solidFill>
          </a:ln>
          <a:effectLst>
            <a:outerShdw dist="50800" sx="1000" sy="1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it-IT" sz="1600" dirty="0" smtClean="0">
                <a:solidFill>
                  <a:prstClr val="black"/>
                </a:solidFill>
                <a:latin typeface="+mj-lt"/>
              </a:rPr>
              <a:t>In </a:t>
            </a:r>
            <a:r>
              <a:rPr lang="it-IT" sz="1600" dirty="0" err="1">
                <a:solidFill>
                  <a:prstClr val="black"/>
                </a:solidFill>
                <a:latin typeface="+mj-lt"/>
              </a:rPr>
              <a:t>f</a:t>
            </a:r>
            <a:r>
              <a:rPr lang="it-IT" sz="1600" dirty="0" err="1" smtClean="0">
                <a:solidFill>
                  <a:prstClr val="black"/>
                </a:solidFill>
                <a:latin typeface="+mj-lt"/>
              </a:rPr>
              <a:t>act</a:t>
            </a:r>
            <a:r>
              <a:rPr lang="it-IT" sz="1600" dirty="0" smtClean="0">
                <a:solidFill>
                  <a:prstClr val="black"/>
                </a:solidFill>
                <a:latin typeface="+mj-lt"/>
              </a:rPr>
              <a:t> the </a:t>
            </a:r>
            <a:r>
              <a:rPr lang="it-IT" sz="1600" dirty="0">
                <a:solidFill>
                  <a:prstClr val="black"/>
                </a:solidFill>
                <a:latin typeface="+mj-lt"/>
              </a:rPr>
              <a:t>particles in the air </a:t>
            </a:r>
            <a:r>
              <a:rPr lang="it-IT" sz="1600" dirty="0" err="1" smtClean="0">
                <a:solidFill>
                  <a:prstClr val="black"/>
                </a:solidFill>
                <a:latin typeface="+mj-lt"/>
              </a:rPr>
              <a:t>arrive</a:t>
            </a:r>
            <a:r>
              <a:rPr lang="it-IT" sz="1600" dirty="0" smtClean="0">
                <a:solidFill>
                  <a:prstClr val="black"/>
                </a:solidFill>
                <a:latin typeface="+mj-lt"/>
              </a:rPr>
              <a:t> </a:t>
            </a:r>
            <a:r>
              <a:rPr lang="it-IT" sz="1600" dirty="0">
                <a:solidFill>
                  <a:prstClr val="black"/>
                </a:solidFill>
                <a:latin typeface="+mj-lt"/>
              </a:rPr>
              <a:t>to the </a:t>
            </a:r>
            <a:r>
              <a:rPr lang="it-IT" sz="1600" b="1" dirty="0">
                <a:solidFill>
                  <a:srgbClr val="FF0000"/>
                </a:solidFill>
                <a:latin typeface="+mj-lt"/>
              </a:rPr>
              <a:t>brain </a:t>
            </a:r>
            <a:r>
              <a:rPr lang="it-IT" sz="1600" b="1" dirty="0" err="1">
                <a:solidFill>
                  <a:srgbClr val="FF0000"/>
                </a:solidFill>
                <a:latin typeface="+mj-lt"/>
              </a:rPr>
              <a:t>through</a:t>
            </a:r>
            <a:r>
              <a:rPr lang="it-IT" sz="1600" dirty="0">
                <a:solidFill>
                  <a:prstClr val="black"/>
                </a:solidFill>
                <a:latin typeface="+mj-lt"/>
              </a:rPr>
              <a:t> the </a:t>
            </a:r>
            <a:r>
              <a:rPr lang="it-IT" sz="1600" b="1" dirty="0" err="1">
                <a:solidFill>
                  <a:prstClr val="black"/>
                </a:solidFill>
                <a:latin typeface="+mj-lt"/>
              </a:rPr>
              <a:t>lung</a:t>
            </a:r>
            <a:r>
              <a:rPr lang="it-IT" sz="1600" b="1" dirty="0">
                <a:solidFill>
                  <a:prstClr val="black"/>
                </a:solidFill>
                <a:latin typeface="+mj-lt"/>
              </a:rPr>
              <a:t> </a:t>
            </a:r>
            <a:r>
              <a:rPr lang="it-IT" sz="1600" dirty="0">
                <a:solidFill>
                  <a:prstClr val="black"/>
                </a:solidFill>
                <a:latin typeface="+mj-lt"/>
              </a:rPr>
              <a:t>and </a:t>
            </a:r>
            <a:r>
              <a:rPr lang="it-IT" sz="1600" dirty="0" err="1">
                <a:solidFill>
                  <a:prstClr val="black"/>
                </a:solidFill>
                <a:latin typeface="+mj-lt"/>
              </a:rPr>
              <a:t>then</a:t>
            </a:r>
            <a:r>
              <a:rPr lang="it-IT" sz="1600" dirty="0">
                <a:solidFill>
                  <a:prstClr val="black"/>
                </a:solidFill>
                <a:latin typeface="+mj-lt"/>
              </a:rPr>
              <a:t> the </a:t>
            </a:r>
            <a:r>
              <a:rPr lang="it-IT" sz="1600" b="1" dirty="0" err="1">
                <a:solidFill>
                  <a:prstClr val="black"/>
                </a:solidFill>
                <a:latin typeface="+mj-lt"/>
              </a:rPr>
              <a:t>blood</a:t>
            </a:r>
            <a:r>
              <a:rPr lang="it-IT" sz="1600" dirty="0">
                <a:solidFill>
                  <a:prstClr val="black"/>
                </a:solidFill>
                <a:latin typeface="+mj-lt"/>
              </a:rPr>
              <a:t> </a:t>
            </a:r>
            <a:r>
              <a:rPr lang="it-IT" sz="1600" dirty="0" smtClean="0">
                <a:solidFill>
                  <a:prstClr val="black"/>
                </a:solidFill>
                <a:latin typeface="+mj-lt"/>
              </a:rPr>
              <a:t>and </a:t>
            </a:r>
            <a:r>
              <a:rPr lang="it-IT" sz="1600" b="1" dirty="0" err="1" smtClean="0">
                <a:solidFill>
                  <a:prstClr val="black"/>
                </a:solidFill>
                <a:latin typeface="+mj-lt"/>
              </a:rPr>
              <a:t>limph</a:t>
            </a:r>
            <a:r>
              <a:rPr lang="it-IT" sz="1600" b="1" dirty="0" smtClean="0">
                <a:solidFill>
                  <a:prstClr val="black"/>
                </a:solidFill>
                <a:latin typeface="+mj-lt"/>
              </a:rPr>
              <a:t> </a:t>
            </a:r>
            <a:r>
              <a:rPr lang="it-IT" sz="1600" b="1" dirty="0" err="1" smtClean="0">
                <a:solidFill>
                  <a:prstClr val="black"/>
                </a:solidFill>
                <a:latin typeface="+mj-lt"/>
              </a:rPr>
              <a:t>vessels</a:t>
            </a:r>
            <a:r>
              <a:rPr lang="it-IT" sz="1600" dirty="0" smtClean="0">
                <a:solidFill>
                  <a:prstClr val="black"/>
                </a:solidFill>
                <a:latin typeface="+mj-lt"/>
              </a:rPr>
              <a:t>.  </a:t>
            </a:r>
            <a:r>
              <a:rPr lang="it-IT" sz="1600" dirty="0" err="1" smtClean="0">
                <a:solidFill>
                  <a:prstClr val="black"/>
                </a:solidFill>
                <a:latin typeface="+mj-lt"/>
              </a:rPr>
              <a:t>but</a:t>
            </a:r>
            <a:r>
              <a:rPr lang="it-IT" sz="1600" dirty="0" smtClean="0">
                <a:solidFill>
                  <a:prstClr val="black"/>
                </a:solidFill>
                <a:latin typeface="+mj-lt"/>
              </a:rPr>
              <a:t> </a:t>
            </a:r>
            <a:r>
              <a:rPr lang="it-IT" sz="1600" dirty="0" err="1">
                <a:solidFill>
                  <a:prstClr val="black"/>
                </a:solidFill>
                <a:latin typeface="+mj-lt"/>
              </a:rPr>
              <a:t>also</a:t>
            </a:r>
            <a:r>
              <a:rPr lang="it-IT" sz="1600" dirty="0">
                <a:solidFill>
                  <a:prstClr val="black"/>
                </a:solidFill>
                <a:latin typeface="+mj-lt"/>
              </a:rPr>
              <a:t> </a:t>
            </a:r>
            <a:r>
              <a:rPr lang="it-IT" sz="1600" dirty="0" err="1">
                <a:solidFill>
                  <a:prstClr val="black"/>
                </a:solidFill>
                <a:latin typeface="+mj-lt"/>
              </a:rPr>
              <a:t>directly</a:t>
            </a:r>
            <a:r>
              <a:rPr lang="it-IT" sz="1600" dirty="0">
                <a:solidFill>
                  <a:prstClr val="black"/>
                </a:solidFill>
                <a:latin typeface="+mj-lt"/>
              </a:rPr>
              <a:t> </a:t>
            </a:r>
            <a:r>
              <a:rPr lang="it-IT" sz="1600" dirty="0" err="1">
                <a:solidFill>
                  <a:prstClr val="black"/>
                </a:solidFill>
                <a:latin typeface="+mj-lt"/>
              </a:rPr>
              <a:t>through</a:t>
            </a:r>
            <a:r>
              <a:rPr lang="it-IT" sz="1600" dirty="0">
                <a:solidFill>
                  <a:prstClr val="black"/>
                </a:solidFill>
                <a:latin typeface="+mj-lt"/>
              </a:rPr>
              <a:t> the </a:t>
            </a:r>
            <a:r>
              <a:rPr lang="it-IT" sz="1600" b="1" dirty="0" err="1">
                <a:solidFill>
                  <a:prstClr val="black"/>
                </a:solidFill>
                <a:latin typeface="+mj-lt"/>
              </a:rPr>
              <a:t>olfactory</a:t>
            </a:r>
            <a:r>
              <a:rPr lang="it-IT" sz="1600" b="1" dirty="0">
                <a:solidFill>
                  <a:prstClr val="black"/>
                </a:solidFill>
                <a:latin typeface="+mj-lt"/>
              </a:rPr>
              <a:t> mucosa </a:t>
            </a:r>
            <a:r>
              <a:rPr lang="it-IT" sz="1600" dirty="0">
                <a:solidFill>
                  <a:prstClr val="black"/>
                </a:solidFill>
                <a:latin typeface="+mj-lt"/>
              </a:rPr>
              <a:t>of the </a:t>
            </a:r>
            <a:r>
              <a:rPr lang="it-IT" sz="1600" b="1" dirty="0" err="1">
                <a:solidFill>
                  <a:prstClr val="black"/>
                </a:solidFill>
                <a:latin typeface="+mj-lt"/>
              </a:rPr>
              <a:t>nose</a:t>
            </a:r>
            <a:r>
              <a:rPr lang="it-IT" sz="1600" b="1" dirty="0">
                <a:solidFill>
                  <a:prstClr val="black"/>
                </a:solidFill>
                <a:latin typeface="+mj-lt"/>
              </a:rPr>
              <a:t> </a:t>
            </a:r>
            <a:r>
              <a:rPr lang="it-IT" sz="1600" dirty="0">
                <a:solidFill>
                  <a:prstClr val="black"/>
                </a:solidFill>
                <a:latin typeface="+mj-lt"/>
              </a:rPr>
              <a:t>and </a:t>
            </a:r>
            <a:r>
              <a:rPr lang="it-IT" sz="1600" dirty="0" err="1">
                <a:solidFill>
                  <a:prstClr val="black"/>
                </a:solidFill>
                <a:latin typeface="+mj-lt"/>
              </a:rPr>
              <a:t>through</a:t>
            </a:r>
            <a:r>
              <a:rPr lang="it-IT" sz="1600" dirty="0">
                <a:solidFill>
                  <a:prstClr val="black"/>
                </a:solidFill>
                <a:latin typeface="+mj-lt"/>
              </a:rPr>
              <a:t> the </a:t>
            </a:r>
            <a:r>
              <a:rPr lang="it-IT" sz="1600" dirty="0" err="1">
                <a:solidFill>
                  <a:prstClr val="black"/>
                </a:solidFill>
                <a:latin typeface="+mj-lt"/>
              </a:rPr>
              <a:t>olfactory</a:t>
            </a:r>
            <a:r>
              <a:rPr lang="it-IT" sz="1600" dirty="0">
                <a:solidFill>
                  <a:prstClr val="black"/>
                </a:solidFill>
                <a:latin typeface="+mj-lt"/>
              </a:rPr>
              <a:t> </a:t>
            </a:r>
            <a:r>
              <a:rPr lang="it-IT" sz="1600" b="1" dirty="0" err="1">
                <a:solidFill>
                  <a:prstClr val="black"/>
                </a:solidFill>
                <a:latin typeface="+mj-lt"/>
              </a:rPr>
              <a:t>nerve</a:t>
            </a:r>
            <a:r>
              <a:rPr lang="it-IT" sz="1600" b="1" dirty="0">
                <a:solidFill>
                  <a:prstClr val="black"/>
                </a:solidFill>
                <a:latin typeface="+mj-lt"/>
              </a:rPr>
              <a:t>.</a:t>
            </a:r>
            <a:r>
              <a:rPr lang="it-IT" sz="1600" dirty="0">
                <a:solidFill>
                  <a:prstClr val="black"/>
                </a:solidFill>
                <a:latin typeface="+mj-lt"/>
              </a:rPr>
              <a:t> </a:t>
            </a:r>
            <a:r>
              <a:rPr lang="it-IT" sz="1600" dirty="0" err="1">
                <a:solidFill>
                  <a:prstClr val="black"/>
                </a:solidFill>
                <a:latin typeface="+mj-lt"/>
              </a:rPr>
              <a:t>These</a:t>
            </a:r>
            <a:r>
              <a:rPr lang="it-IT" sz="1600" dirty="0">
                <a:solidFill>
                  <a:prstClr val="black"/>
                </a:solidFill>
                <a:latin typeface="+mj-lt"/>
              </a:rPr>
              <a:t> </a:t>
            </a:r>
            <a:r>
              <a:rPr lang="it-IT" sz="1600" dirty="0" err="1">
                <a:solidFill>
                  <a:prstClr val="black"/>
                </a:solidFill>
                <a:latin typeface="+mj-lt"/>
              </a:rPr>
              <a:t>substances</a:t>
            </a:r>
            <a:r>
              <a:rPr lang="it-IT" sz="1600" dirty="0">
                <a:solidFill>
                  <a:prstClr val="black"/>
                </a:solidFill>
                <a:latin typeface="+mj-lt"/>
              </a:rPr>
              <a:t> can penetrate </a:t>
            </a:r>
            <a:r>
              <a:rPr lang="it-IT" sz="1600" dirty="0" err="1">
                <a:solidFill>
                  <a:prstClr val="black"/>
                </a:solidFill>
                <a:latin typeface="+mj-lt"/>
              </a:rPr>
              <a:t>also</a:t>
            </a:r>
            <a:r>
              <a:rPr lang="it-IT" sz="1600" dirty="0">
                <a:solidFill>
                  <a:prstClr val="black"/>
                </a:solidFill>
                <a:latin typeface="+mj-lt"/>
              </a:rPr>
              <a:t> </a:t>
            </a:r>
            <a:r>
              <a:rPr lang="it-IT" sz="1600" dirty="0" err="1">
                <a:solidFill>
                  <a:prstClr val="black"/>
                </a:solidFill>
                <a:latin typeface="+mj-lt"/>
              </a:rPr>
              <a:t>into</a:t>
            </a:r>
            <a:r>
              <a:rPr lang="it-IT" sz="1600" dirty="0">
                <a:solidFill>
                  <a:prstClr val="black"/>
                </a:solidFill>
                <a:latin typeface="+mj-lt"/>
              </a:rPr>
              <a:t> the </a:t>
            </a:r>
            <a:r>
              <a:rPr lang="it-IT" sz="1600" b="1" dirty="0" err="1">
                <a:solidFill>
                  <a:prstClr val="black"/>
                </a:solidFill>
                <a:latin typeface="+mj-lt"/>
              </a:rPr>
              <a:t>cerebrospinal</a:t>
            </a:r>
            <a:r>
              <a:rPr lang="it-IT" sz="1600" b="1" dirty="0">
                <a:solidFill>
                  <a:prstClr val="black"/>
                </a:solidFill>
                <a:latin typeface="+mj-lt"/>
              </a:rPr>
              <a:t> </a:t>
            </a:r>
            <a:r>
              <a:rPr lang="it-IT" sz="1600" b="1" dirty="0" err="1">
                <a:solidFill>
                  <a:prstClr val="black"/>
                </a:solidFill>
                <a:latin typeface="+mj-lt"/>
              </a:rPr>
              <a:t>fluid</a:t>
            </a:r>
            <a:r>
              <a:rPr lang="it-IT" sz="1600" b="1" dirty="0">
                <a:solidFill>
                  <a:prstClr val="black"/>
                </a:solidFill>
                <a:latin typeface="+mj-lt"/>
              </a:rPr>
              <a:t> </a:t>
            </a:r>
            <a:r>
              <a:rPr lang="it-IT" sz="1600" dirty="0" smtClean="0">
                <a:solidFill>
                  <a:prstClr val="black"/>
                </a:solidFill>
                <a:latin typeface="+mj-lt"/>
              </a:rPr>
              <a:t>(a </a:t>
            </a:r>
            <a:r>
              <a:rPr lang="it-IT" sz="1600" dirty="0" err="1" smtClean="0">
                <a:solidFill>
                  <a:prstClr val="black"/>
                </a:solidFill>
                <a:latin typeface="+mj-lt"/>
              </a:rPr>
              <a:t>fluid</a:t>
            </a:r>
            <a:r>
              <a:rPr lang="it-IT" sz="1600" dirty="0" smtClean="0">
                <a:solidFill>
                  <a:prstClr val="black"/>
                </a:solidFill>
                <a:latin typeface="+mj-lt"/>
              </a:rPr>
              <a:t> </a:t>
            </a:r>
            <a:r>
              <a:rPr lang="it-IT" sz="1600" dirty="0" err="1" smtClean="0">
                <a:solidFill>
                  <a:prstClr val="black"/>
                </a:solidFill>
                <a:latin typeface="+mj-lt"/>
              </a:rPr>
              <a:t>around</a:t>
            </a:r>
            <a:r>
              <a:rPr lang="it-IT" sz="1600" dirty="0" smtClean="0">
                <a:solidFill>
                  <a:prstClr val="black"/>
                </a:solidFill>
                <a:latin typeface="+mj-lt"/>
              </a:rPr>
              <a:t> the brain and spine). </a:t>
            </a:r>
            <a:r>
              <a:rPr lang="it-IT" sz="1600" dirty="0" err="1" smtClean="0">
                <a:solidFill>
                  <a:prstClr val="black"/>
                </a:solidFill>
                <a:latin typeface="+mj-lt"/>
              </a:rPr>
              <a:t>Then</a:t>
            </a:r>
            <a:r>
              <a:rPr lang="it-IT" sz="1600" dirty="0" smtClean="0">
                <a:solidFill>
                  <a:prstClr val="black"/>
                </a:solidFill>
                <a:latin typeface="+mj-lt"/>
              </a:rPr>
              <a:t>, </a:t>
            </a:r>
            <a:r>
              <a:rPr lang="it-IT" sz="1600" dirty="0" err="1" smtClean="0">
                <a:solidFill>
                  <a:prstClr val="black"/>
                </a:solidFill>
                <a:latin typeface="+mj-lt"/>
              </a:rPr>
              <a:t>many</a:t>
            </a:r>
            <a:r>
              <a:rPr lang="it-IT" sz="1600" dirty="0" smtClean="0">
                <a:solidFill>
                  <a:prstClr val="black"/>
                </a:solidFill>
                <a:latin typeface="+mj-lt"/>
              </a:rPr>
              <a:t> and  </a:t>
            </a:r>
            <a:r>
              <a:rPr lang="it-IT" sz="1600" dirty="0" err="1">
                <a:solidFill>
                  <a:prstClr val="black"/>
                </a:solidFill>
                <a:latin typeface="+mj-lt"/>
              </a:rPr>
              <a:t>many</a:t>
            </a:r>
            <a:r>
              <a:rPr lang="it-IT" sz="1600" dirty="0">
                <a:solidFill>
                  <a:prstClr val="black"/>
                </a:solidFill>
                <a:latin typeface="+mj-lt"/>
              </a:rPr>
              <a:t> </a:t>
            </a:r>
            <a:r>
              <a:rPr lang="it-IT" sz="1600" dirty="0" err="1">
                <a:solidFill>
                  <a:prstClr val="black"/>
                </a:solidFill>
                <a:latin typeface="+mj-lt"/>
              </a:rPr>
              <a:t>polluting</a:t>
            </a:r>
            <a:r>
              <a:rPr lang="it-IT" sz="1600" dirty="0">
                <a:solidFill>
                  <a:prstClr val="black"/>
                </a:solidFill>
                <a:latin typeface="+mj-lt"/>
              </a:rPr>
              <a:t> </a:t>
            </a:r>
            <a:r>
              <a:rPr lang="it-IT" sz="1600" dirty="0" smtClean="0">
                <a:solidFill>
                  <a:prstClr val="black"/>
                </a:solidFill>
                <a:latin typeface="+mj-lt"/>
              </a:rPr>
              <a:t>particles</a:t>
            </a:r>
            <a:r>
              <a:rPr lang="it-IT" sz="1600" dirty="0">
                <a:solidFill>
                  <a:prstClr val="black"/>
                </a:solidFill>
                <a:latin typeface="+mj-lt"/>
              </a:rPr>
              <a:t> </a:t>
            </a:r>
            <a:r>
              <a:rPr lang="it-IT" sz="1600" dirty="0" err="1" smtClean="0">
                <a:solidFill>
                  <a:prstClr val="black"/>
                </a:solidFill>
                <a:latin typeface="+mj-lt"/>
              </a:rPr>
              <a:t>damages</a:t>
            </a:r>
            <a:r>
              <a:rPr lang="it-IT" sz="1600" dirty="0" smtClean="0">
                <a:solidFill>
                  <a:prstClr val="black"/>
                </a:solidFill>
                <a:latin typeface="+mj-lt"/>
              </a:rPr>
              <a:t> the brain,  </a:t>
            </a:r>
            <a:r>
              <a:rPr lang="it-IT" sz="1600" dirty="0" err="1">
                <a:solidFill>
                  <a:prstClr val="black"/>
                </a:solidFill>
                <a:latin typeface="+mj-lt"/>
              </a:rPr>
              <a:t>both</a:t>
            </a:r>
            <a:r>
              <a:rPr lang="it-IT" sz="1600" dirty="0">
                <a:solidFill>
                  <a:prstClr val="black"/>
                </a:solidFill>
                <a:latin typeface="+mj-lt"/>
              </a:rPr>
              <a:t> in the </a:t>
            </a:r>
            <a:r>
              <a:rPr lang="it-IT" sz="1600" dirty="0" err="1">
                <a:solidFill>
                  <a:prstClr val="black"/>
                </a:solidFill>
                <a:latin typeface="+mj-lt"/>
              </a:rPr>
              <a:t>form</a:t>
            </a:r>
            <a:r>
              <a:rPr lang="it-IT" sz="1600" dirty="0">
                <a:solidFill>
                  <a:prstClr val="black"/>
                </a:solidFill>
                <a:latin typeface="+mj-lt"/>
              </a:rPr>
              <a:t> of </a:t>
            </a:r>
            <a:r>
              <a:rPr lang="it-IT" sz="1600" dirty="0" err="1">
                <a:solidFill>
                  <a:prstClr val="black"/>
                </a:solidFill>
                <a:latin typeface="+mj-lt"/>
              </a:rPr>
              <a:t>gases</a:t>
            </a:r>
            <a:r>
              <a:rPr lang="it-IT" sz="1600" dirty="0">
                <a:solidFill>
                  <a:prstClr val="black"/>
                </a:solidFill>
                <a:latin typeface="+mj-lt"/>
              </a:rPr>
              <a:t> and volatile </a:t>
            </a:r>
            <a:r>
              <a:rPr lang="it-IT" sz="1600" dirty="0" err="1">
                <a:solidFill>
                  <a:prstClr val="black"/>
                </a:solidFill>
                <a:latin typeface="+mj-lt"/>
              </a:rPr>
              <a:t>substances</a:t>
            </a:r>
            <a:r>
              <a:rPr lang="it-IT" sz="1600" dirty="0">
                <a:solidFill>
                  <a:prstClr val="black"/>
                </a:solidFill>
                <a:latin typeface="+mj-lt"/>
              </a:rPr>
              <a:t> </a:t>
            </a:r>
            <a:r>
              <a:rPr lang="it-IT" sz="1600" dirty="0" err="1">
                <a:solidFill>
                  <a:prstClr val="black"/>
                </a:solidFill>
                <a:latin typeface="+mj-lt"/>
              </a:rPr>
              <a:t>both</a:t>
            </a:r>
            <a:r>
              <a:rPr lang="it-IT" sz="1600" dirty="0">
                <a:solidFill>
                  <a:prstClr val="black"/>
                </a:solidFill>
                <a:latin typeface="+mj-lt"/>
              </a:rPr>
              <a:t> </a:t>
            </a:r>
            <a:r>
              <a:rPr lang="it-IT" sz="1600" dirty="0" err="1">
                <a:solidFill>
                  <a:prstClr val="black"/>
                </a:solidFill>
                <a:latin typeface="+mj-lt"/>
              </a:rPr>
              <a:t>as</a:t>
            </a:r>
            <a:r>
              <a:rPr lang="it-IT" sz="1600" dirty="0">
                <a:solidFill>
                  <a:prstClr val="black"/>
                </a:solidFill>
                <a:latin typeface="+mj-lt"/>
              </a:rPr>
              <a:t> particles (</a:t>
            </a:r>
            <a:r>
              <a:rPr lang="it-IT" sz="1600" dirty="0" err="1">
                <a:solidFill>
                  <a:prstClr val="black"/>
                </a:solidFill>
                <a:latin typeface="+mj-lt"/>
              </a:rPr>
              <a:t>particulate</a:t>
            </a:r>
            <a:r>
              <a:rPr lang="it-IT" sz="1600" dirty="0">
                <a:solidFill>
                  <a:prstClr val="black"/>
                </a:solidFill>
                <a:latin typeface="+mj-lt"/>
              </a:rPr>
              <a:t> </a:t>
            </a:r>
            <a:r>
              <a:rPr lang="it-IT" sz="1600" dirty="0" err="1">
                <a:solidFill>
                  <a:prstClr val="black"/>
                </a:solidFill>
                <a:latin typeface="+mj-lt"/>
              </a:rPr>
              <a:t>matter</a:t>
            </a:r>
            <a:r>
              <a:rPr lang="it-IT" sz="1600" dirty="0">
                <a:solidFill>
                  <a:prstClr val="black"/>
                </a:solidFill>
                <a:latin typeface="+mj-lt"/>
              </a:rPr>
              <a:t>) of small </a:t>
            </a:r>
            <a:r>
              <a:rPr lang="it-IT" sz="1600" dirty="0" err="1">
                <a:solidFill>
                  <a:prstClr val="black"/>
                </a:solidFill>
                <a:latin typeface="+mj-lt"/>
              </a:rPr>
              <a:t>diameter</a:t>
            </a:r>
            <a:r>
              <a:rPr lang="it-IT" sz="1600" dirty="0">
                <a:solidFill>
                  <a:prstClr val="black"/>
                </a:solidFill>
                <a:latin typeface="+mj-lt"/>
              </a:rPr>
              <a:t> </a:t>
            </a:r>
            <a:r>
              <a:rPr lang="it-IT" sz="1600" dirty="0" smtClean="0">
                <a:solidFill>
                  <a:srgbClr val="000000"/>
                </a:solidFill>
                <a:effectLst>
                  <a:outerShdw dist="50800" dir="5400000" sx="0" sy="0" algn="ctr">
                    <a:schemeClr val="bg1"/>
                  </a:outerShdw>
                </a:effectLst>
                <a:ea typeface="Calibri" charset="0"/>
                <a:cs typeface="Helvetica" charset="0"/>
              </a:rPr>
              <a:t>(</a:t>
            </a:r>
            <a:r>
              <a:rPr lang="it-IT" sz="1600" dirty="0">
                <a:solidFill>
                  <a:srgbClr val="000000"/>
                </a:solidFill>
                <a:effectLst>
                  <a:outerShdw dist="50800" dir="5400000" sx="0" sy="0" algn="ctr">
                    <a:schemeClr val="bg1"/>
                  </a:outerShdw>
                </a:effectLst>
                <a:ea typeface="Calibri" charset="0"/>
                <a:cs typeface="Helvetica" charset="0"/>
              </a:rPr>
              <a:t>PM</a:t>
            </a:r>
            <a:r>
              <a:rPr lang="it-IT" sz="1600" baseline="-25000" dirty="0">
                <a:solidFill>
                  <a:srgbClr val="000000"/>
                </a:solidFill>
                <a:effectLst>
                  <a:outerShdw dist="50800" dir="5400000" sx="0" sy="0" algn="ctr">
                    <a:schemeClr val="bg1"/>
                  </a:outerShdw>
                </a:effectLst>
                <a:ea typeface="Calibri" charset="0"/>
                <a:cs typeface="Helvetica" charset="0"/>
              </a:rPr>
              <a:t>2,5</a:t>
            </a:r>
            <a:r>
              <a:rPr lang="it-IT" sz="1600" dirty="0">
                <a:solidFill>
                  <a:srgbClr val="000000"/>
                </a:solidFill>
                <a:effectLst>
                  <a:outerShdw dist="50800" dir="5400000" sx="0" sy="0" algn="ctr">
                    <a:schemeClr val="bg1"/>
                  </a:outerShdw>
                </a:effectLst>
                <a:ea typeface="Calibri" charset="0"/>
                <a:cs typeface="Helvetica" charset="0"/>
              </a:rPr>
              <a:t>) </a:t>
            </a:r>
            <a:r>
              <a:rPr lang="it-IT" sz="1600" dirty="0" smtClean="0">
                <a:solidFill>
                  <a:prstClr val="black"/>
                </a:solidFill>
                <a:latin typeface="+mj-lt"/>
              </a:rPr>
              <a:t>from </a:t>
            </a:r>
            <a:r>
              <a:rPr lang="it-IT" sz="1600" dirty="0">
                <a:solidFill>
                  <a:prstClr val="black"/>
                </a:solidFill>
                <a:latin typeface="+mj-lt"/>
              </a:rPr>
              <a:t>0.3 to 2.5 </a:t>
            </a:r>
            <a:r>
              <a:rPr lang="it-IT" sz="1600" dirty="0" smtClean="0">
                <a:solidFill>
                  <a:prstClr val="black"/>
                </a:solidFill>
                <a:latin typeface="+mj-lt"/>
              </a:rPr>
              <a:t>micron and </a:t>
            </a:r>
            <a:r>
              <a:rPr lang="it-IT" sz="1600" dirty="0" err="1" smtClean="0">
                <a:solidFill>
                  <a:prstClr val="black"/>
                </a:solidFill>
                <a:latin typeface="+mj-lt"/>
              </a:rPr>
              <a:t>other</a:t>
            </a:r>
            <a:r>
              <a:rPr lang="it-IT" sz="1600" dirty="0" smtClean="0">
                <a:solidFill>
                  <a:prstClr val="black"/>
                </a:solidFill>
                <a:latin typeface="+mj-lt"/>
              </a:rPr>
              <a:t> </a:t>
            </a:r>
            <a:r>
              <a:rPr lang="it-IT" sz="1600" dirty="0">
                <a:solidFill>
                  <a:prstClr val="black"/>
                </a:solidFill>
                <a:latin typeface="+mj-lt"/>
              </a:rPr>
              <a:t>of </a:t>
            </a:r>
            <a:r>
              <a:rPr lang="it-IT" sz="1600" dirty="0" err="1">
                <a:solidFill>
                  <a:prstClr val="black"/>
                </a:solidFill>
                <a:latin typeface="+mj-lt"/>
              </a:rPr>
              <a:t>diameter</a:t>
            </a:r>
            <a:r>
              <a:rPr lang="it-IT" sz="1600" dirty="0">
                <a:solidFill>
                  <a:prstClr val="black"/>
                </a:solidFill>
                <a:latin typeface="+mj-lt"/>
              </a:rPr>
              <a:t> </a:t>
            </a:r>
            <a:r>
              <a:rPr lang="it-IT" sz="1600" dirty="0" err="1">
                <a:solidFill>
                  <a:prstClr val="black"/>
                </a:solidFill>
                <a:latin typeface="+mj-lt"/>
              </a:rPr>
              <a:t>even</a:t>
            </a:r>
            <a:r>
              <a:rPr lang="it-IT" sz="1600" dirty="0">
                <a:solidFill>
                  <a:prstClr val="black"/>
                </a:solidFill>
                <a:latin typeface="+mj-lt"/>
              </a:rPr>
              <a:t> </a:t>
            </a:r>
            <a:r>
              <a:rPr lang="it-IT" sz="1600" dirty="0" err="1">
                <a:solidFill>
                  <a:prstClr val="black"/>
                </a:solidFill>
                <a:latin typeface="+mj-lt"/>
              </a:rPr>
              <a:t>tiny</a:t>
            </a:r>
            <a:r>
              <a:rPr lang="it-IT" sz="1600" dirty="0">
                <a:solidFill>
                  <a:prstClr val="black"/>
                </a:solidFill>
                <a:latin typeface="+mj-lt"/>
              </a:rPr>
              <a:t>, i.e. 0.2 and 0.1 </a:t>
            </a:r>
            <a:r>
              <a:rPr lang="it-IT" sz="1600" dirty="0" err="1" smtClean="0">
                <a:solidFill>
                  <a:prstClr val="black"/>
                </a:solidFill>
                <a:latin typeface="+mj-lt"/>
              </a:rPr>
              <a:t>microns</a:t>
            </a:r>
            <a:r>
              <a:rPr lang="it-IT" sz="1600" dirty="0" smtClean="0">
                <a:solidFill>
                  <a:prstClr val="black"/>
                </a:solidFill>
                <a:latin typeface="+mj-lt"/>
              </a:rPr>
              <a:t> (so </a:t>
            </a:r>
            <a:r>
              <a:rPr lang="it-IT" sz="1600" dirty="0" err="1" smtClean="0">
                <a:solidFill>
                  <a:prstClr val="black"/>
                </a:solidFill>
                <a:latin typeface="+mj-lt"/>
              </a:rPr>
              <a:t>called</a:t>
            </a:r>
            <a:r>
              <a:rPr lang="it-IT" sz="1600" dirty="0" smtClean="0">
                <a:solidFill>
                  <a:prstClr val="black"/>
                </a:solidFill>
                <a:latin typeface="+mj-lt"/>
              </a:rPr>
              <a:t> PM</a:t>
            </a:r>
            <a:r>
              <a:rPr lang="it-IT" sz="1600" baseline="-25000" dirty="0" smtClean="0">
                <a:solidFill>
                  <a:prstClr val="black"/>
                </a:solidFill>
                <a:latin typeface="+mj-lt"/>
              </a:rPr>
              <a:t>0,3</a:t>
            </a:r>
            <a:r>
              <a:rPr lang="it-IT" sz="1600" dirty="0" smtClean="0">
                <a:solidFill>
                  <a:prstClr val="black"/>
                </a:solidFill>
                <a:latin typeface="+mj-lt"/>
              </a:rPr>
              <a:t>)</a:t>
            </a:r>
          </a:p>
          <a:p>
            <a:pPr algn="just"/>
            <a:endParaRPr lang="it-IT" sz="1400" dirty="0" smtClean="0">
              <a:solidFill>
                <a:prstClr val="black"/>
              </a:solidFill>
              <a:latin typeface="+mj-lt"/>
            </a:endParaRPr>
          </a:p>
          <a:p>
            <a:pPr algn="ctr"/>
            <a:r>
              <a:rPr lang="it-IT" sz="1400" b="1" dirty="0" smtClean="0">
                <a:solidFill>
                  <a:srgbClr val="FF0000"/>
                </a:solidFill>
                <a:latin typeface="+mj-lt"/>
              </a:rPr>
              <a:t>FIGURE in NEXT PAGE </a:t>
            </a:r>
            <a:r>
              <a:rPr lang="it-IT" sz="1400" b="1" dirty="0" err="1" smtClean="0">
                <a:solidFill>
                  <a:srgbClr val="FF0000"/>
                </a:solidFill>
                <a:latin typeface="+mj-lt"/>
              </a:rPr>
              <a:t>summarizes</a:t>
            </a:r>
            <a:r>
              <a:rPr lang="it-IT" sz="1400" b="1" dirty="0" smtClean="0">
                <a:solidFill>
                  <a:srgbClr val="FF0000"/>
                </a:solidFill>
                <a:latin typeface="+mj-lt"/>
              </a:rPr>
              <a:t> the “entry road” of </a:t>
            </a:r>
            <a:r>
              <a:rPr lang="it-IT" sz="1400" b="1" dirty="0" err="1" smtClean="0">
                <a:solidFill>
                  <a:srgbClr val="FF0000"/>
                </a:solidFill>
                <a:latin typeface="+mj-lt"/>
              </a:rPr>
              <a:t>pollutatnt</a:t>
            </a:r>
            <a:r>
              <a:rPr lang="it-IT" sz="1400" b="1" dirty="0" smtClean="0">
                <a:solidFill>
                  <a:srgbClr val="FF0000"/>
                </a:solidFill>
                <a:latin typeface="+mj-lt"/>
              </a:rPr>
              <a:t> </a:t>
            </a:r>
            <a:endParaRPr lang="it-IT" sz="1400" b="1" dirty="0">
              <a:solidFill>
                <a:srgbClr val="FF0000"/>
              </a:solidFill>
              <a:latin typeface="+mj-lt"/>
            </a:endParaRPr>
          </a:p>
          <a:p>
            <a:pPr algn="just"/>
            <a:endParaRPr lang="it-IT" sz="1400" dirty="0" smtClean="0">
              <a:solidFill>
                <a:prstClr val="black"/>
              </a:solidFill>
              <a:latin typeface="+mj-lt"/>
            </a:endParaRPr>
          </a:p>
        </p:txBody>
      </p:sp>
    </p:spTree>
    <p:extLst>
      <p:ext uri="{BB962C8B-B14F-4D97-AF65-F5344CB8AC3E}">
        <p14:creationId xmlns:p14="http://schemas.microsoft.com/office/powerpoint/2010/main" xmlns="" val="1581535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extLst>
              <p:ext uri="{D42A27DB-BD31-4B8C-83A1-F6EECF244321}">
                <p14:modId xmlns:p14="http://schemas.microsoft.com/office/powerpoint/2010/main" xmlns="" val="1277537362"/>
              </p:ext>
            </p:extLst>
          </p:nvPr>
        </p:nvGraphicFramePr>
        <p:xfrm>
          <a:off x="3473449" y="1760007"/>
          <a:ext cx="4413251" cy="2475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p:cNvPicPr>
            <a:picLocks noChangeAspect="1"/>
          </p:cNvPicPr>
          <p:nvPr/>
        </p:nvPicPr>
        <p:blipFill>
          <a:blip r:embed="rId6"/>
          <a:stretch>
            <a:fillRect/>
          </a:stretch>
        </p:blipFill>
        <p:spPr>
          <a:xfrm>
            <a:off x="5243182" y="4250534"/>
            <a:ext cx="984250" cy="984250"/>
          </a:xfrm>
          <a:prstGeom prst="rect">
            <a:avLst/>
          </a:prstGeom>
          <a:ln w="15875">
            <a:solidFill>
              <a:srgbClr val="FF0000"/>
            </a:solidFill>
          </a:ln>
        </p:spPr>
      </p:pic>
      <p:sp>
        <p:nvSpPr>
          <p:cNvPr id="2" name="Ovale 1"/>
          <p:cNvSpPr/>
          <p:nvPr/>
        </p:nvSpPr>
        <p:spPr>
          <a:xfrm flipH="1">
            <a:off x="4919978" y="24130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e 6"/>
          <p:cNvSpPr/>
          <p:nvPr/>
        </p:nvSpPr>
        <p:spPr>
          <a:xfrm flipH="1">
            <a:off x="4132578" y="33274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e 7"/>
          <p:cNvSpPr/>
          <p:nvPr/>
        </p:nvSpPr>
        <p:spPr>
          <a:xfrm flipH="1">
            <a:off x="5624506" y="4418284"/>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e 8"/>
          <p:cNvSpPr/>
          <p:nvPr/>
        </p:nvSpPr>
        <p:spPr>
          <a:xfrm flipH="1">
            <a:off x="5892794" y="2527298"/>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e 9"/>
          <p:cNvSpPr/>
          <p:nvPr/>
        </p:nvSpPr>
        <p:spPr>
          <a:xfrm flipH="1">
            <a:off x="6799578" y="33274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e 10"/>
          <p:cNvSpPr/>
          <p:nvPr/>
        </p:nvSpPr>
        <p:spPr>
          <a:xfrm flipH="1">
            <a:off x="6190614" y="23368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e 11"/>
          <p:cNvSpPr/>
          <p:nvPr/>
        </p:nvSpPr>
        <p:spPr>
          <a:xfrm flipH="1">
            <a:off x="5644513" y="2489199"/>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e 12"/>
          <p:cNvSpPr/>
          <p:nvPr/>
        </p:nvSpPr>
        <p:spPr>
          <a:xfrm flipH="1">
            <a:off x="5345427" y="23749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flipH="1">
            <a:off x="5811515" y="4477807"/>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e 14"/>
          <p:cNvSpPr/>
          <p:nvPr/>
        </p:nvSpPr>
        <p:spPr>
          <a:xfrm flipH="1">
            <a:off x="5963915" y="4630207"/>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e 15"/>
          <p:cNvSpPr/>
          <p:nvPr/>
        </p:nvSpPr>
        <p:spPr>
          <a:xfrm flipH="1">
            <a:off x="5573392" y="4543956"/>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e 16"/>
          <p:cNvSpPr/>
          <p:nvPr/>
        </p:nvSpPr>
        <p:spPr>
          <a:xfrm flipH="1">
            <a:off x="4955538" y="2056345"/>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e 17"/>
          <p:cNvSpPr/>
          <p:nvPr/>
        </p:nvSpPr>
        <p:spPr>
          <a:xfrm flipH="1">
            <a:off x="4468489" y="32893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e 18"/>
          <p:cNvSpPr/>
          <p:nvPr/>
        </p:nvSpPr>
        <p:spPr>
          <a:xfrm flipH="1">
            <a:off x="6155053" y="20283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e 19"/>
          <p:cNvSpPr/>
          <p:nvPr/>
        </p:nvSpPr>
        <p:spPr>
          <a:xfrm flipH="1">
            <a:off x="4539610" y="2959629"/>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e 20"/>
          <p:cNvSpPr/>
          <p:nvPr/>
        </p:nvSpPr>
        <p:spPr>
          <a:xfrm flipH="1">
            <a:off x="6261735" y="3209927"/>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e 21"/>
          <p:cNvSpPr/>
          <p:nvPr/>
        </p:nvSpPr>
        <p:spPr>
          <a:xfrm flipH="1">
            <a:off x="6769724" y="2994159"/>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e 22"/>
          <p:cNvSpPr/>
          <p:nvPr/>
        </p:nvSpPr>
        <p:spPr>
          <a:xfrm flipH="1">
            <a:off x="5771519" y="4637614"/>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e 23"/>
          <p:cNvSpPr/>
          <p:nvPr/>
        </p:nvSpPr>
        <p:spPr>
          <a:xfrm flipH="1">
            <a:off x="4061457" y="3993357"/>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e 25"/>
          <p:cNvSpPr/>
          <p:nvPr/>
        </p:nvSpPr>
        <p:spPr>
          <a:xfrm flipH="1">
            <a:off x="3731893" y="3993356"/>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e 26"/>
          <p:cNvSpPr/>
          <p:nvPr/>
        </p:nvSpPr>
        <p:spPr>
          <a:xfrm flipH="1">
            <a:off x="7472678" y="3967956"/>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e 27"/>
          <p:cNvSpPr/>
          <p:nvPr/>
        </p:nvSpPr>
        <p:spPr>
          <a:xfrm flipH="1">
            <a:off x="6734163" y="3708398"/>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e 28"/>
          <p:cNvSpPr/>
          <p:nvPr/>
        </p:nvSpPr>
        <p:spPr>
          <a:xfrm flipH="1">
            <a:off x="4742178" y="3937000"/>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e 29"/>
          <p:cNvSpPr/>
          <p:nvPr/>
        </p:nvSpPr>
        <p:spPr>
          <a:xfrm flipH="1">
            <a:off x="5807079" y="3670299"/>
            <a:ext cx="71121" cy="76199"/>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ttangolo arrotondato 30"/>
          <p:cNvSpPr/>
          <p:nvPr/>
        </p:nvSpPr>
        <p:spPr>
          <a:xfrm rot="5400000">
            <a:off x="4017542" y="540544"/>
            <a:ext cx="3650193" cy="5803901"/>
          </a:xfrm>
          <a:prstGeom prst="roundRect">
            <a:avLst/>
          </a:prstGeom>
          <a:noFill/>
          <a:ln w="9525">
            <a:solidFill>
              <a:schemeClr val="tx1"/>
            </a:solidFill>
          </a:ln>
          <a:effectLst>
            <a:outerShdw dist="50800" sx="1000" sy="1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it-IT" sz="1400" dirty="0">
              <a:latin typeface="+mj-lt"/>
            </a:endParaRPr>
          </a:p>
        </p:txBody>
      </p:sp>
    </p:spTree>
    <p:extLst>
      <p:ext uri="{BB962C8B-B14F-4D97-AF65-F5344CB8AC3E}">
        <p14:creationId xmlns:p14="http://schemas.microsoft.com/office/powerpoint/2010/main" xmlns="" val="537035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517084" y="165101"/>
            <a:ext cx="3442516" cy="5185834"/>
          </a:xfrm>
          <a:prstGeom prst="roundRect">
            <a:avLst/>
          </a:prstGeom>
          <a:noFill/>
          <a:ln w="9525">
            <a:solidFill>
              <a:schemeClr val="tx1"/>
            </a:solidFill>
          </a:ln>
          <a:effectLst>
            <a:outerShdw dist="50800" sx="1000" sy="1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it-IT" sz="1600" b="1" dirty="0">
              <a:solidFill>
                <a:schemeClr val="tx1"/>
              </a:solidFill>
              <a:effectLst>
                <a:outerShdw dist="50800" dir="5400000" sx="0" sy="0" algn="ctr">
                  <a:schemeClr val="bg1"/>
                </a:outerShdw>
              </a:effectLst>
              <a:latin typeface="+mj-lt"/>
              <a:ea typeface="Calibri" charset="0"/>
              <a:cs typeface="Helvetica" charset="0"/>
            </a:endParaRPr>
          </a:p>
          <a:p>
            <a:pPr algn="ctr"/>
            <a:r>
              <a:rPr lang="it-IT" sz="1600" b="1" dirty="0" smtClean="0">
                <a:solidFill>
                  <a:srgbClr val="FF0000"/>
                </a:solidFill>
                <a:latin typeface="+mj-lt"/>
              </a:rPr>
              <a:t>Therefore </a:t>
            </a:r>
            <a:r>
              <a:rPr lang="it-IT" sz="1600" b="1" dirty="0" err="1" smtClean="0">
                <a:solidFill>
                  <a:srgbClr val="FF0000"/>
                </a:solidFill>
                <a:latin typeface="+mj-lt"/>
              </a:rPr>
              <a:t>it</a:t>
            </a:r>
            <a:r>
              <a:rPr lang="it-IT" sz="1600" b="1" dirty="0" smtClean="0">
                <a:solidFill>
                  <a:srgbClr val="FF0000"/>
                </a:solidFill>
                <a:latin typeface="+mj-lt"/>
              </a:rPr>
              <a:t> </a:t>
            </a:r>
            <a:r>
              <a:rPr lang="it-IT" sz="1600" b="1" dirty="0" err="1" smtClean="0">
                <a:solidFill>
                  <a:srgbClr val="FF0000"/>
                </a:solidFill>
                <a:latin typeface="+mj-lt"/>
              </a:rPr>
              <a:t>is</a:t>
            </a:r>
            <a:r>
              <a:rPr lang="it-IT" sz="1600" b="1" dirty="0" smtClean="0">
                <a:solidFill>
                  <a:srgbClr val="FF0000"/>
                </a:solidFill>
                <a:latin typeface="+mj-lt"/>
              </a:rPr>
              <a:t> </a:t>
            </a:r>
            <a:r>
              <a:rPr lang="it-IT" sz="1600" b="1" dirty="0" err="1" smtClean="0">
                <a:solidFill>
                  <a:srgbClr val="FF0000"/>
                </a:solidFill>
                <a:latin typeface="+mj-lt"/>
              </a:rPr>
              <a:t>evident</a:t>
            </a:r>
            <a:r>
              <a:rPr lang="it-IT" sz="1600" b="1" dirty="0" smtClean="0">
                <a:solidFill>
                  <a:srgbClr val="FF0000"/>
                </a:solidFill>
                <a:latin typeface="+mj-lt"/>
              </a:rPr>
              <a:t> </a:t>
            </a:r>
            <a:r>
              <a:rPr lang="it-IT" sz="1600" b="1" dirty="0" err="1" smtClean="0">
                <a:solidFill>
                  <a:srgbClr val="FF0000"/>
                </a:solidFill>
                <a:latin typeface="+mj-lt"/>
              </a:rPr>
              <a:t>that</a:t>
            </a:r>
            <a:r>
              <a:rPr lang="it-IT" sz="1600" b="1" dirty="0" smtClean="0">
                <a:solidFill>
                  <a:srgbClr val="FF0000"/>
                </a:solidFill>
                <a:latin typeface="+mj-lt"/>
              </a:rPr>
              <a:t> </a:t>
            </a:r>
            <a:r>
              <a:rPr lang="it-IT" sz="1600" b="1" dirty="0" err="1" smtClean="0">
                <a:solidFill>
                  <a:srgbClr val="FF0000"/>
                </a:solidFill>
                <a:latin typeface="+mj-lt"/>
              </a:rPr>
              <a:t>pollution</a:t>
            </a:r>
            <a:r>
              <a:rPr lang="it-IT" sz="1600" b="1" dirty="0" smtClean="0">
                <a:solidFill>
                  <a:srgbClr val="FF0000"/>
                </a:solidFill>
                <a:latin typeface="+mj-lt"/>
              </a:rPr>
              <a:t>:</a:t>
            </a:r>
          </a:p>
          <a:p>
            <a:pPr marL="342900" indent="-342900" algn="just">
              <a:buAutoNum type="alphaLcParenR"/>
            </a:pPr>
            <a:r>
              <a:rPr lang="it-IT" sz="1600" dirty="0" err="1" smtClean="0">
                <a:solidFill>
                  <a:prstClr val="black"/>
                </a:solidFill>
                <a:latin typeface="+mj-lt"/>
              </a:rPr>
              <a:t>enters</a:t>
            </a:r>
            <a:r>
              <a:rPr lang="it-IT" sz="1600" dirty="0" smtClean="0">
                <a:solidFill>
                  <a:prstClr val="black"/>
                </a:solidFill>
                <a:latin typeface="+mj-lt"/>
              </a:rPr>
              <a:t> </a:t>
            </a:r>
            <a:r>
              <a:rPr lang="it-IT" sz="1600" dirty="0">
                <a:solidFill>
                  <a:prstClr val="black"/>
                </a:solidFill>
                <a:latin typeface="+mj-lt"/>
              </a:rPr>
              <a:t>the brain for </a:t>
            </a:r>
            <a:r>
              <a:rPr lang="it-IT" sz="1600" dirty="0" err="1">
                <a:solidFill>
                  <a:prstClr val="black"/>
                </a:solidFill>
                <a:latin typeface="+mj-lt"/>
              </a:rPr>
              <a:t>many</a:t>
            </a:r>
            <a:r>
              <a:rPr lang="it-IT" sz="1600" dirty="0">
                <a:solidFill>
                  <a:prstClr val="black"/>
                </a:solidFill>
                <a:latin typeface="+mj-lt"/>
              </a:rPr>
              <a:t> </a:t>
            </a:r>
            <a:r>
              <a:rPr lang="it-IT" sz="1600" dirty="0" err="1">
                <a:solidFill>
                  <a:prstClr val="black"/>
                </a:solidFill>
                <a:latin typeface="+mj-lt"/>
              </a:rPr>
              <a:t>different</a:t>
            </a:r>
            <a:r>
              <a:rPr lang="it-IT" sz="1600" dirty="0">
                <a:solidFill>
                  <a:prstClr val="black"/>
                </a:solidFill>
                <a:latin typeface="+mj-lt"/>
              </a:rPr>
              <a:t> </a:t>
            </a:r>
            <a:r>
              <a:rPr lang="it-IT" sz="1600" dirty="0" err="1">
                <a:solidFill>
                  <a:prstClr val="black"/>
                </a:solidFill>
                <a:latin typeface="+mj-lt"/>
              </a:rPr>
              <a:t>roads</a:t>
            </a:r>
            <a:r>
              <a:rPr lang="it-IT" sz="1600" dirty="0">
                <a:solidFill>
                  <a:prstClr val="black"/>
                </a:solidFill>
                <a:latin typeface="+mj-lt"/>
              </a:rPr>
              <a:t> (</a:t>
            </a:r>
            <a:r>
              <a:rPr lang="it-IT" sz="1600" dirty="0" err="1">
                <a:solidFill>
                  <a:prstClr val="black"/>
                </a:solidFill>
                <a:latin typeface="+mj-lt"/>
              </a:rPr>
              <a:t>at</a:t>
            </a:r>
            <a:r>
              <a:rPr lang="it-IT" sz="1600" dirty="0">
                <a:solidFill>
                  <a:prstClr val="black"/>
                </a:solidFill>
                <a:latin typeface="+mj-lt"/>
              </a:rPr>
              <a:t> </a:t>
            </a:r>
            <a:r>
              <a:rPr lang="en-GB" sz="1600" dirty="0">
                <a:solidFill>
                  <a:prstClr val="black"/>
                </a:solidFill>
                <a:latin typeface="+mj-lt"/>
              </a:rPr>
              <a:t>least</a:t>
            </a:r>
            <a:r>
              <a:rPr lang="it-IT" sz="1600" dirty="0">
                <a:solidFill>
                  <a:prstClr val="black"/>
                </a:solidFill>
                <a:latin typeface="+mj-lt"/>
              </a:rPr>
              <a:t> </a:t>
            </a:r>
            <a:r>
              <a:rPr lang="it-IT" sz="1600" dirty="0" err="1" smtClean="0">
                <a:solidFill>
                  <a:prstClr val="black"/>
                </a:solidFill>
                <a:latin typeface="+mj-lt"/>
              </a:rPr>
              <a:t>five</a:t>
            </a:r>
            <a:r>
              <a:rPr lang="it-IT" sz="1600" dirty="0" smtClean="0">
                <a:solidFill>
                  <a:prstClr val="black"/>
                </a:solidFill>
                <a:latin typeface="+mj-lt"/>
              </a:rPr>
              <a:t>, </a:t>
            </a:r>
            <a:r>
              <a:rPr lang="it-IT" sz="1600" dirty="0" err="1">
                <a:solidFill>
                  <a:prstClr val="black"/>
                </a:solidFill>
                <a:latin typeface="+mj-lt"/>
              </a:rPr>
              <a:t>but</a:t>
            </a:r>
            <a:r>
              <a:rPr lang="it-IT" sz="1600" dirty="0">
                <a:solidFill>
                  <a:prstClr val="black"/>
                </a:solidFill>
                <a:latin typeface="+mj-lt"/>
              </a:rPr>
              <a:t> </a:t>
            </a:r>
            <a:r>
              <a:rPr lang="it-IT" sz="1600" dirty="0" err="1">
                <a:solidFill>
                  <a:prstClr val="black"/>
                </a:solidFill>
                <a:latin typeface="+mj-lt"/>
              </a:rPr>
              <a:t>perhaps</a:t>
            </a:r>
            <a:r>
              <a:rPr lang="it-IT" sz="1600" dirty="0">
                <a:solidFill>
                  <a:prstClr val="black"/>
                </a:solidFill>
                <a:latin typeface="+mj-lt"/>
              </a:rPr>
              <a:t> </a:t>
            </a:r>
            <a:r>
              <a:rPr lang="it-IT" sz="1600" dirty="0" err="1">
                <a:solidFill>
                  <a:prstClr val="black"/>
                </a:solidFill>
                <a:latin typeface="+mj-lt"/>
              </a:rPr>
              <a:t>other</a:t>
            </a:r>
            <a:r>
              <a:rPr lang="it-IT" sz="1600" dirty="0">
                <a:solidFill>
                  <a:prstClr val="black"/>
                </a:solidFill>
                <a:latin typeface="+mj-lt"/>
              </a:rPr>
              <a:t>, </a:t>
            </a:r>
            <a:r>
              <a:rPr lang="it-IT" sz="1600" dirty="0" err="1">
                <a:solidFill>
                  <a:prstClr val="black"/>
                </a:solidFill>
                <a:latin typeface="+mj-lt"/>
              </a:rPr>
              <a:t>including</a:t>
            </a:r>
            <a:r>
              <a:rPr lang="it-IT" sz="1600" dirty="0">
                <a:solidFill>
                  <a:prstClr val="black"/>
                </a:solidFill>
                <a:latin typeface="+mj-lt"/>
              </a:rPr>
              <a:t> </a:t>
            </a:r>
            <a:r>
              <a:rPr lang="it-IT" sz="1600" dirty="0" err="1">
                <a:solidFill>
                  <a:prstClr val="black"/>
                </a:solidFill>
                <a:latin typeface="+mj-lt"/>
              </a:rPr>
              <a:t>skin</a:t>
            </a:r>
            <a:r>
              <a:rPr lang="it-IT" sz="1600" dirty="0" smtClean="0">
                <a:solidFill>
                  <a:prstClr val="black"/>
                </a:solidFill>
                <a:latin typeface="+mj-lt"/>
              </a:rPr>
              <a:t>), and,</a:t>
            </a:r>
          </a:p>
          <a:p>
            <a:pPr marL="342900" indent="-342900" algn="just">
              <a:buAutoNum type="alphaLcParenR"/>
            </a:pPr>
            <a:r>
              <a:rPr lang="it-IT" sz="1600" dirty="0" smtClean="0">
                <a:solidFill>
                  <a:prstClr val="black"/>
                </a:solidFill>
                <a:latin typeface="+mj-lt"/>
              </a:rPr>
              <a:t> </a:t>
            </a:r>
            <a:r>
              <a:rPr lang="it-IT" sz="1600" dirty="0" err="1">
                <a:solidFill>
                  <a:prstClr val="black"/>
                </a:solidFill>
                <a:latin typeface="+mj-lt"/>
              </a:rPr>
              <a:t>causes</a:t>
            </a:r>
            <a:r>
              <a:rPr lang="it-IT" sz="1600" dirty="0">
                <a:solidFill>
                  <a:prstClr val="black"/>
                </a:solidFill>
                <a:latin typeface="+mj-lt"/>
              </a:rPr>
              <a:t> </a:t>
            </a:r>
            <a:r>
              <a:rPr lang="it-IT" sz="1600" dirty="0" err="1">
                <a:solidFill>
                  <a:prstClr val="black"/>
                </a:solidFill>
                <a:latin typeface="+mj-lt"/>
              </a:rPr>
              <a:t>many</a:t>
            </a:r>
            <a:r>
              <a:rPr lang="it-IT" sz="1600" dirty="0">
                <a:solidFill>
                  <a:prstClr val="black"/>
                </a:solidFill>
                <a:latin typeface="+mj-lt"/>
              </a:rPr>
              <a:t> </a:t>
            </a:r>
            <a:r>
              <a:rPr lang="it-IT" sz="1600" dirty="0" err="1">
                <a:solidFill>
                  <a:prstClr val="black"/>
                </a:solidFill>
                <a:latin typeface="+mj-lt"/>
              </a:rPr>
              <a:t>diseases</a:t>
            </a:r>
            <a:endParaRPr lang="it-IT" sz="1600" dirty="0">
              <a:latin typeface="+mj-lt"/>
            </a:endParaRPr>
          </a:p>
          <a:p>
            <a:pPr algn="just">
              <a:spcAft>
                <a:spcPts val="0"/>
              </a:spcAft>
            </a:pPr>
            <a:endParaRPr lang="it-IT" sz="1400" b="1" dirty="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smtClean="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smtClean="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smtClean="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smtClean="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r>
              <a:rPr lang="it-IT" sz="1400" dirty="0" smtClean="0">
                <a:solidFill>
                  <a:srgbClr val="000000"/>
                </a:solidFill>
                <a:effectLst>
                  <a:outerShdw dist="50800" dir="5400000" sx="0" sy="0" algn="ctr">
                    <a:schemeClr val="bg1"/>
                  </a:outerShdw>
                </a:effectLst>
                <a:latin typeface="+mj-lt"/>
                <a:ea typeface="Calibri" charset="0"/>
                <a:cs typeface="Helvetica" charset="0"/>
              </a:rPr>
              <a:t>The photo shows a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neural</a:t>
            </a:r>
            <a:r>
              <a:rPr lang="it-IT" sz="1400" dirty="0" smtClean="0">
                <a:solidFill>
                  <a:srgbClr val="000000"/>
                </a:solidFill>
                <a:effectLst>
                  <a:outerShdw dist="50800" dir="5400000" sx="0" sy="0" algn="ctr">
                    <a:schemeClr val="bg1"/>
                  </a:outerShdw>
                </a:effectLst>
                <a:latin typeface="+mj-lt"/>
                <a:ea typeface="Calibri" charset="0"/>
                <a:cs typeface="Helvetica" charset="0"/>
              </a:rPr>
              <a:t> network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between</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several</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en-GB" sz="1400" noProof="1" smtClean="0">
                <a:solidFill>
                  <a:srgbClr val="000000"/>
                </a:solidFill>
                <a:effectLst>
                  <a:outerShdw dist="50800" dir="5400000" sx="0" sy="0" algn="ctr">
                    <a:schemeClr val="bg1"/>
                  </a:outerShdw>
                </a:effectLst>
                <a:latin typeface="+mj-lt"/>
                <a:ea typeface="Calibri" charset="0"/>
                <a:cs typeface="Helvetica" charset="0"/>
              </a:rPr>
              <a:t>brain</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cells</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neurons</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Particulate</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matter</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yellow</a:t>
            </a:r>
            <a:r>
              <a:rPr lang="it-IT" sz="1400" dirty="0" smtClean="0">
                <a:solidFill>
                  <a:srgbClr val="000000"/>
                </a:solidFill>
                <a:effectLst>
                  <a:outerShdw dist="50800" dir="5400000" sx="0" sy="0" algn="ctr">
                    <a:schemeClr val="bg1"/>
                  </a:outerShdw>
                </a:effectLst>
                <a:latin typeface="+mj-lt"/>
                <a:ea typeface="Calibri" charset="0"/>
                <a:cs typeface="Helvetica" charset="0"/>
              </a:rPr>
              <a:t>) can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damage</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both</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intracellular</a:t>
            </a:r>
            <a:r>
              <a:rPr lang="it-IT" sz="1400" dirty="0" smtClean="0">
                <a:solidFill>
                  <a:srgbClr val="000000"/>
                </a:solidFill>
                <a:effectLst>
                  <a:outerShdw dist="50800" dir="5400000" sx="0" sy="0" algn="ctr">
                    <a:schemeClr val="bg1"/>
                  </a:outerShdw>
                </a:effectLst>
                <a:latin typeface="+mj-lt"/>
                <a:ea typeface="Calibri" charset="0"/>
                <a:cs typeface="Helvetica" charset="0"/>
              </a:rPr>
              <a:t> and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extracellular</a:t>
            </a:r>
            <a:r>
              <a:rPr lang="it-IT" sz="1400" dirty="0" smtClean="0">
                <a:solidFill>
                  <a:srgbClr val="000000"/>
                </a:solidFill>
                <a:effectLst>
                  <a:outerShdw dist="50800" dir="5400000" sx="0" sy="0" algn="ctr">
                    <a:schemeClr val="bg1"/>
                  </a:outerShdw>
                </a:effectLst>
                <a:latin typeface="+mj-lt"/>
                <a:ea typeface="Calibri" charset="0"/>
                <a:cs typeface="Helvetica" charset="0"/>
              </a:rPr>
              <a:t> </a:t>
            </a:r>
            <a:r>
              <a:rPr lang="it-IT" sz="1400" dirty="0" err="1" smtClean="0">
                <a:solidFill>
                  <a:srgbClr val="000000"/>
                </a:solidFill>
                <a:effectLst>
                  <a:outerShdw dist="50800" dir="5400000" sx="0" sy="0" algn="ctr">
                    <a:schemeClr val="bg1"/>
                  </a:outerShdw>
                </a:effectLst>
                <a:latin typeface="+mj-lt"/>
                <a:ea typeface="Calibri" charset="0"/>
                <a:cs typeface="Helvetica" charset="0"/>
              </a:rPr>
              <a:t>environment</a:t>
            </a:r>
            <a:endParaRPr lang="it-IT" sz="1400" dirty="0" smtClean="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dirty="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b="1" dirty="0" smtClean="0">
              <a:solidFill>
                <a:srgbClr val="000000"/>
              </a:solidFill>
              <a:effectLst>
                <a:outerShdw dist="50800" dir="5400000" sx="0" sy="0" algn="ctr">
                  <a:schemeClr val="bg1"/>
                </a:outerShdw>
              </a:effectLst>
              <a:latin typeface="+mj-lt"/>
              <a:ea typeface="Calibri" charset="0"/>
              <a:cs typeface="Helvetica" charset="0"/>
            </a:endParaRPr>
          </a:p>
          <a:p>
            <a:pPr algn="just">
              <a:spcAft>
                <a:spcPts val="0"/>
              </a:spcAft>
            </a:pPr>
            <a:endParaRPr lang="it-IT" sz="1400" dirty="0" smtClean="0">
              <a:solidFill>
                <a:srgbClr val="000000"/>
              </a:solidFill>
              <a:effectLst>
                <a:outerShdw dist="50800" dir="5400000" sx="0" sy="0" algn="ctr">
                  <a:schemeClr val="bg1"/>
                </a:outerShdw>
              </a:effectLst>
              <a:latin typeface="+mj-lt"/>
              <a:ea typeface="Calibri" charset="0"/>
              <a:cs typeface="Helvetica" charset="0"/>
            </a:endParaRPr>
          </a:p>
        </p:txBody>
      </p:sp>
      <p:sp>
        <p:nvSpPr>
          <p:cNvPr id="12" name="Rettangolo 11"/>
          <p:cNvSpPr/>
          <p:nvPr/>
        </p:nvSpPr>
        <p:spPr>
          <a:xfrm>
            <a:off x="4692005" y="3116389"/>
            <a:ext cx="223138" cy="261610"/>
          </a:xfrm>
          <a:prstGeom prst="rect">
            <a:avLst/>
          </a:prstGeom>
        </p:spPr>
        <p:txBody>
          <a:bodyPr wrap="none">
            <a:spAutoFit/>
          </a:bodyPr>
          <a:lstStyle/>
          <a:p>
            <a:pPr>
              <a:spcAft>
                <a:spcPts val="0"/>
              </a:spcAft>
            </a:pPr>
            <a:r>
              <a:rPr lang="it-IT" sz="1100" b="1" dirty="0" smtClean="0">
                <a:solidFill>
                  <a:srgbClr val="000000"/>
                </a:solidFill>
                <a:effectLst>
                  <a:outerShdw dist="50800" dir="5400000" sx="0" sy="0" algn="ctr">
                    <a:schemeClr val="bg1"/>
                  </a:outerShdw>
                </a:effectLst>
                <a:ea typeface="Symbol" charset="2"/>
                <a:cs typeface="Symbol" charset="2"/>
              </a:rPr>
              <a:t>.</a:t>
            </a:r>
            <a:endParaRPr lang="it-IT" sz="1100" b="1" dirty="0">
              <a:solidFill>
                <a:srgbClr val="000000"/>
              </a:solidFill>
              <a:effectLst>
                <a:outerShdw dist="50800" dir="5400000" sx="0" sy="0" algn="ctr">
                  <a:schemeClr val="bg1"/>
                </a:outerShdw>
              </a:effectLst>
              <a:ea typeface="Symbol" charset="2"/>
              <a:cs typeface="Symbol" charset="2"/>
            </a:endParaRPr>
          </a:p>
        </p:txBody>
      </p:sp>
      <p:pic>
        <p:nvPicPr>
          <p:cNvPr id="6" name="Immagine 5"/>
          <p:cNvPicPr>
            <a:picLocks noChangeAspect="1"/>
          </p:cNvPicPr>
          <p:nvPr/>
        </p:nvPicPr>
        <p:blipFill>
          <a:blip r:embed="rId2"/>
          <a:stretch>
            <a:fillRect/>
          </a:stretch>
        </p:blipFill>
        <p:spPr>
          <a:xfrm>
            <a:off x="3984347" y="2205164"/>
            <a:ext cx="2507990" cy="1416050"/>
          </a:xfrm>
          <a:prstGeom prst="rect">
            <a:avLst/>
          </a:prstGeom>
          <a:ln w="12700">
            <a:solidFill>
              <a:schemeClr val="tx1"/>
            </a:solidFill>
          </a:ln>
        </p:spPr>
      </p:pic>
      <p:sp>
        <p:nvSpPr>
          <p:cNvPr id="9" name="Ovale 8"/>
          <p:cNvSpPr/>
          <p:nvPr/>
        </p:nvSpPr>
        <p:spPr>
          <a:xfrm>
            <a:off x="4622155" y="2869627"/>
            <a:ext cx="139700" cy="117031"/>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p:cNvSpPr/>
          <p:nvPr/>
        </p:nvSpPr>
        <p:spPr>
          <a:xfrm>
            <a:off x="5943600" y="2549969"/>
            <a:ext cx="139700" cy="117031"/>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e 14"/>
          <p:cNvSpPr/>
          <p:nvPr/>
        </p:nvSpPr>
        <p:spPr>
          <a:xfrm flipH="1">
            <a:off x="4716136" y="3281076"/>
            <a:ext cx="45719" cy="45719"/>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1858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504384" y="215901"/>
            <a:ext cx="4128316" cy="6146800"/>
          </a:xfrm>
          <a:prstGeom prst="roundRect">
            <a:avLst/>
          </a:prstGeom>
          <a:noFill/>
          <a:ln w="9525">
            <a:solidFill>
              <a:schemeClr val="tx1"/>
            </a:solidFill>
          </a:ln>
          <a:effectLst>
            <a:outerShdw dist="50800" sx="1000" sy="1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400" b="1" dirty="0">
                <a:solidFill>
                  <a:srgbClr val="FF0000"/>
                </a:solidFill>
              </a:rPr>
              <a:t>Warn your relatives and friends: chronic exposure to </a:t>
            </a:r>
            <a:r>
              <a:rPr lang="en-GB" sz="1400" b="1" dirty="0" smtClean="0">
                <a:solidFill>
                  <a:srgbClr val="FF0000"/>
                </a:solidFill>
              </a:rPr>
              <a:t>pollution causes </a:t>
            </a:r>
            <a:r>
              <a:rPr lang="en-GB" sz="1400" b="1" dirty="0">
                <a:solidFill>
                  <a:srgbClr val="FF0000"/>
                </a:solidFill>
                <a:latin typeface="+mj-lt"/>
              </a:rPr>
              <a:t>many diseases of the </a:t>
            </a:r>
            <a:r>
              <a:rPr lang="en-GB" sz="1400" b="1" dirty="0" smtClean="0">
                <a:solidFill>
                  <a:srgbClr val="FF0000"/>
                </a:solidFill>
                <a:latin typeface="+mj-lt"/>
              </a:rPr>
              <a:t>brain. </a:t>
            </a:r>
          </a:p>
          <a:p>
            <a:pPr algn="ctr"/>
            <a:r>
              <a:rPr lang="en-GB" sz="1400" b="1" dirty="0" smtClean="0">
                <a:solidFill>
                  <a:schemeClr val="tx1"/>
                </a:solidFill>
                <a:latin typeface="+mj-lt"/>
              </a:rPr>
              <a:t>WARINIG the table above showed in red and orange ONLY the main studied effect of different pollutants on BRAIN. In future series we give </a:t>
            </a:r>
            <a:r>
              <a:rPr lang="en-GB" sz="1400" b="1" dirty="0" err="1" smtClean="0">
                <a:solidFill>
                  <a:schemeClr val="tx1"/>
                </a:solidFill>
                <a:latin typeface="+mj-lt"/>
              </a:rPr>
              <a:t>infomations</a:t>
            </a:r>
            <a:r>
              <a:rPr lang="en-GB" sz="1400" b="1" dirty="0" smtClean="0">
                <a:solidFill>
                  <a:schemeClr val="tx1"/>
                </a:solidFill>
                <a:latin typeface="+mj-lt"/>
              </a:rPr>
              <a:t> about other organs and diseases</a:t>
            </a:r>
            <a:endParaRPr lang="en-GB" sz="1400" dirty="0">
              <a:solidFill>
                <a:schemeClr val="tx1"/>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p:txBody>
      </p:sp>
      <p:pic>
        <p:nvPicPr>
          <p:cNvPr id="10" name="Immagine 9"/>
          <p:cNvPicPr>
            <a:picLocks noChangeAspect="1"/>
          </p:cNvPicPr>
          <p:nvPr/>
        </p:nvPicPr>
        <p:blipFill>
          <a:blip r:embed="rId2"/>
          <a:stretch>
            <a:fillRect/>
          </a:stretch>
        </p:blipFill>
        <p:spPr>
          <a:xfrm>
            <a:off x="3771492" y="2286000"/>
            <a:ext cx="3594099" cy="3638550"/>
          </a:xfrm>
          <a:prstGeom prst="rect">
            <a:avLst/>
          </a:prstGeom>
        </p:spPr>
      </p:pic>
    </p:spTree>
    <p:extLst>
      <p:ext uri="{BB962C8B-B14F-4D97-AF65-F5344CB8AC3E}">
        <p14:creationId xmlns:p14="http://schemas.microsoft.com/office/powerpoint/2010/main" xmlns="" val="470059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3504384" y="215901"/>
            <a:ext cx="4128316" cy="6146800"/>
          </a:xfrm>
          <a:prstGeom prst="roundRect">
            <a:avLst/>
          </a:prstGeom>
          <a:noFill/>
          <a:ln w="9525">
            <a:solidFill>
              <a:schemeClr val="tx1"/>
            </a:solidFill>
          </a:ln>
          <a:effectLst>
            <a:outerShdw dist="50800" sx="1000" sy="1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sz="1600" dirty="0" smtClean="0">
              <a:solidFill>
                <a:schemeClr val="tx1"/>
              </a:solidFill>
              <a:latin typeface="+mj-lt"/>
            </a:endParaRPr>
          </a:p>
          <a:p>
            <a:pPr algn="just"/>
            <a:r>
              <a:rPr lang="en-GB" sz="1600" b="1" dirty="0" smtClean="0">
                <a:solidFill>
                  <a:srgbClr val="FF0000"/>
                </a:solidFill>
                <a:latin typeface="+mj-lt"/>
              </a:rPr>
              <a:t>Shocking </a:t>
            </a:r>
            <a:r>
              <a:rPr lang="en-GB" sz="1600" b="1" dirty="0">
                <a:solidFill>
                  <a:srgbClr val="FF0000"/>
                </a:solidFill>
                <a:latin typeface="+mj-lt"/>
              </a:rPr>
              <a:t>news of the last hour</a:t>
            </a:r>
            <a:r>
              <a:rPr lang="en-GB" sz="1600" dirty="0">
                <a:solidFill>
                  <a:schemeClr val="tx1"/>
                </a:solidFill>
                <a:latin typeface="+mj-lt"/>
              </a:rPr>
              <a:t>: B.A. Maher and other researchers demonstrated that nanoparticles </a:t>
            </a:r>
            <a:r>
              <a:rPr lang="en-GB" sz="1600" dirty="0" smtClean="0">
                <a:solidFill>
                  <a:schemeClr val="tx1"/>
                </a:solidFill>
                <a:latin typeface="+mj-lt"/>
              </a:rPr>
              <a:t>(very </a:t>
            </a:r>
            <a:r>
              <a:rPr lang="en-GB" sz="1600" dirty="0">
                <a:solidFill>
                  <a:schemeClr val="tx1"/>
                </a:solidFill>
                <a:latin typeface="+mj-lt"/>
              </a:rPr>
              <a:t>small </a:t>
            </a:r>
            <a:r>
              <a:rPr lang="en-GB" sz="1600" dirty="0" smtClean="0">
                <a:solidFill>
                  <a:schemeClr val="tx1"/>
                </a:solidFill>
                <a:latin typeface="+mj-lt"/>
              </a:rPr>
              <a:t>= 0.02-02 </a:t>
            </a:r>
            <a:r>
              <a:rPr lang="en-GB" sz="1600" dirty="0">
                <a:solidFill>
                  <a:schemeClr val="tx1"/>
                </a:solidFill>
                <a:latin typeface="+mj-lt"/>
              </a:rPr>
              <a:t>micron) of magnetite, </a:t>
            </a:r>
            <a:r>
              <a:rPr lang="en-GB" sz="1600" dirty="0" smtClean="0">
                <a:solidFill>
                  <a:schemeClr val="tx1"/>
                </a:solidFill>
                <a:latin typeface="+mj-lt"/>
              </a:rPr>
              <a:t>a mineral strongly </a:t>
            </a:r>
            <a:r>
              <a:rPr lang="en-GB" sz="1600" dirty="0">
                <a:solidFill>
                  <a:schemeClr val="tx1"/>
                </a:solidFill>
                <a:latin typeface="+mj-lt"/>
              </a:rPr>
              <a:t>magnetic, </a:t>
            </a:r>
            <a:r>
              <a:rPr lang="en-GB" sz="1600" dirty="0" smtClean="0">
                <a:solidFill>
                  <a:schemeClr val="tx1"/>
                </a:solidFill>
                <a:latin typeface="+mj-lt"/>
              </a:rPr>
              <a:t>are deposited directly in the brain.</a:t>
            </a:r>
          </a:p>
          <a:p>
            <a:pPr algn="just"/>
            <a:r>
              <a:rPr lang="en-GB" sz="1600" dirty="0" smtClean="0">
                <a:solidFill>
                  <a:schemeClr val="tx1"/>
                </a:solidFill>
                <a:latin typeface="+mj-lt"/>
              </a:rPr>
              <a:t>Can </a:t>
            </a:r>
            <a:r>
              <a:rPr lang="en-GB" sz="1600" dirty="0">
                <a:solidFill>
                  <a:schemeClr val="tx1"/>
                </a:solidFill>
                <a:latin typeface="+mj-lt"/>
              </a:rPr>
              <a:t>damage the brain </a:t>
            </a:r>
            <a:r>
              <a:rPr lang="en-GB" sz="1600" dirty="0" smtClean="0">
                <a:solidFill>
                  <a:schemeClr val="tx1"/>
                </a:solidFill>
                <a:latin typeface="+mj-lt"/>
              </a:rPr>
              <a:t>by chemical </a:t>
            </a:r>
            <a:r>
              <a:rPr lang="en-GB" sz="1600" dirty="0">
                <a:solidFill>
                  <a:schemeClr val="tx1"/>
                </a:solidFill>
                <a:latin typeface="+mj-lt"/>
              </a:rPr>
              <a:t>mechanisms (redox activity) </a:t>
            </a:r>
            <a:r>
              <a:rPr lang="en-GB" sz="1600" b="1" dirty="0" smtClean="0">
                <a:solidFill>
                  <a:schemeClr val="tx1"/>
                </a:solidFill>
                <a:latin typeface="+mj-lt"/>
              </a:rPr>
              <a:t>and</a:t>
            </a:r>
            <a:r>
              <a:rPr lang="en-GB" sz="1600" dirty="0" smtClean="0">
                <a:solidFill>
                  <a:schemeClr val="tx1"/>
                </a:solidFill>
                <a:latin typeface="+mj-lt"/>
              </a:rPr>
              <a:t> by physical mechanism (surface charge and </a:t>
            </a:r>
            <a:r>
              <a:rPr lang="en-GB" sz="1600" dirty="0">
                <a:solidFill>
                  <a:schemeClr val="tx1"/>
                </a:solidFill>
                <a:latin typeface="+mj-lt"/>
              </a:rPr>
              <a:t>magnetic fields</a:t>
            </a:r>
            <a:r>
              <a:rPr lang="en-GB" sz="1600" dirty="0" smtClean="0">
                <a:solidFill>
                  <a:schemeClr val="tx1"/>
                </a:solidFill>
                <a:latin typeface="+mj-lt"/>
              </a:rPr>
              <a:t>).</a:t>
            </a:r>
          </a:p>
          <a:p>
            <a:pPr algn="just"/>
            <a:r>
              <a:rPr lang="en-GB" sz="1600" dirty="0" smtClean="0">
                <a:solidFill>
                  <a:schemeClr val="tx1"/>
                </a:solidFill>
                <a:latin typeface="+mj-lt"/>
              </a:rPr>
              <a:t>I </a:t>
            </a:r>
            <a:r>
              <a:rPr lang="en-GB" sz="1600" dirty="0">
                <a:solidFill>
                  <a:schemeClr val="tx1"/>
                </a:solidFill>
                <a:latin typeface="+mj-lt"/>
              </a:rPr>
              <a:t>t is like having thousands of </a:t>
            </a:r>
            <a:r>
              <a:rPr lang="en-GB" sz="1600" b="1" dirty="0">
                <a:solidFill>
                  <a:schemeClr val="tx1"/>
                </a:solidFill>
                <a:latin typeface="+mj-lt"/>
              </a:rPr>
              <a:t>micro bombs in the </a:t>
            </a:r>
            <a:r>
              <a:rPr lang="en-GB" sz="1600" b="1" dirty="0" smtClean="0">
                <a:solidFill>
                  <a:schemeClr val="tx1"/>
                </a:solidFill>
                <a:latin typeface="+mj-lt"/>
              </a:rPr>
              <a:t>brain,</a:t>
            </a:r>
            <a:r>
              <a:rPr lang="en-GB" sz="1600" dirty="0" smtClean="0">
                <a:solidFill>
                  <a:schemeClr val="tx1"/>
                </a:solidFill>
                <a:latin typeface="+mj-lt"/>
              </a:rPr>
              <a:t> </a:t>
            </a:r>
            <a:r>
              <a:rPr lang="en-GB" sz="1600" dirty="0">
                <a:solidFill>
                  <a:schemeClr val="tx1"/>
                </a:solidFill>
                <a:latin typeface="+mj-lt"/>
              </a:rPr>
              <a:t>close to our neurons, which may impair </a:t>
            </a:r>
            <a:r>
              <a:rPr lang="en-GB" sz="1600" dirty="0" smtClean="0">
                <a:solidFill>
                  <a:schemeClr val="tx1"/>
                </a:solidFill>
                <a:latin typeface="+mj-lt"/>
              </a:rPr>
              <a:t>brain function and </a:t>
            </a:r>
            <a:r>
              <a:rPr lang="en-GB" sz="1600" dirty="0">
                <a:solidFill>
                  <a:schemeClr val="tx1"/>
                </a:solidFill>
                <a:latin typeface="+mj-lt"/>
              </a:rPr>
              <a:t>probably cause </a:t>
            </a:r>
            <a:r>
              <a:rPr lang="en-GB" sz="1600" b="1" dirty="0">
                <a:solidFill>
                  <a:schemeClr val="tx1"/>
                </a:solidFill>
                <a:latin typeface="+mj-lt"/>
              </a:rPr>
              <a:t>Alzheimer </a:t>
            </a:r>
            <a:endParaRPr lang="en-GB" sz="1600" b="1" dirty="0" smtClean="0">
              <a:solidFill>
                <a:schemeClr val="tx1"/>
              </a:solidFill>
              <a:latin typeface="+mj-lt"/>
            </a:endParaRPr>
          </a:p>
          <a:p>
            <a:pPr algn="just"/>
            <a:r>
              <a:rPr lang="en-GB" sz="1600" b="1" dirty="0" smtClean="0">
                <a:solidFill>
                  <a:schemeClr val="tx1"/>
                </a:solidFill>
                <a:latin typeface="+mj-lt"/>
              </a:rPr>
              <a:t>dementia </a:t>
            </a:r>
            <a:r>
              <a:rPr lang="en-GB" sz="1600" dirty="0">
                <a:solidFill>
                  <a:schemeClr val="tx1"/>
                </a:solidFill>
                <a:latin typeface="+mj-lt"/>
              </a:rPr>
              <a:t>and </a:t>
            </a:r>
            <a:r>
              <a:rPr lang="en-GB" sz="1600" dirty="0" smtClean="0">
                <a:solidFill>
                  <a:schemeClr val="tx1"/>
                </a:solidFill>
                <a:latin typeface="+mj-lt"/>
              </a:rPr>
              <a:t>other</a:t>
            </a:r>
          </a:p>
          <a:p>
            <a:pPr algn="just"/>
            <a:r>
              <a:rPr lang="en-GB" sz="1600" dirty="0" smtClean="0">
                <a:solidFill>
                  <a:schemeClr val="tx1"/>
                </a:solidFill>
                <a:latin typeface="+mj-lt"/>
              </a:rPr>
              <a:t> </a:t>
            </a:r>
            <a:r>
              <a:rPr lang="en-GB" sz="1600" dirty="0">
                <a:solidFill>
                  <a:schemeClr val="tx1"/>
                </a:solidFill>
                <a:latin typeface="+mj-lt"/>
              </a:rPr>
              <a:t>forms of </a:t>
            </a:r>
            <a:r>
              <a:rPr lang="en-GB" sz="1600" dirty="0" smtClean="0">
                <a:solidFill>
                  <a:schemeClr val="tx1"/>
                </a:solidFill>
                <a:latin typeface="+mj-lt"/>
              </a:rPr>
              <a:t>serious</a:t>
            </a:r>
          </a:p>
          <a:p>
            <a:pPr algn="just"/>
            <a:r>
              <a:rPr lang="en-GB" sz="1600" dirty="0" smtClean="0">
                <a:solidFill>
                  <a:schemeClr val="tx1"/>
                </a:solidFill>
                <a:latin typeface="+mj-lt"/>
              </a:rPr>
              <a:t> </a:t>
            </a:r>
            <a:r>
              <a:rPr lang="en-GB" sz="1600" dirty="0">
                <a:solidFill>
                  <a:schemeClr val="tx1"/>
                </a:solidFill>
                <a:latin typeface="+mj-lt"/>
              </a:rPr>
              <a:t>and </a:t>
            </a:r>
            <a:r>
              <a:rPr lang="en-GB" sz="1600" dirty="0" smtClean="0">
                <a:solidFill>
                  <a:schemeClr val="tx1"/>
                </a:solidFill>
                <a:latin typeface="+mj-lt"/>
              </a:rPr>
              <a:t>debilitating</a:t>
            </a:r>
            <a:r>
              <a:rPr lang="en-GB" sz="1600" dirty="0">
                <a:solidFill>
                  <a:schemeClr val="tx1"/>
                </a:solidFill>
                <a:latin typeface="+mj-lt"/>
              </a:rPr>
              <a:t> </a:t>
            </a:r>
            <a:endParaRPr lang="en-GB" sz="1600" dirty="0" smtClean="0">
              <a:solidFill>
                <a:schemeClr val="tx1"/>
              </a:solidFill>
              <a:latin typeface="+mj-lt"/>
            </a:endParaRPr>
          </a:p>
          <a:p>
            <a:pPr algn="just"/>
            <a:r>
              <a:rPr lang="en-GB" sz="1600" dirty="0" smtClean="0">
                <a:solidFill>
                  <a:schemeClr val="tx1"/>
                </a:solidFill>
                <a:latin typeface="+mj-lt"/>
              </a:rPr>
              <a:t>diseases</a:t>
            </a:r>
            <a:endParaRPr lang="en-GB" sz="1600" dirty="0">
              <a:solidFill>
                <a:schemeClr val="tx1"/>
              </a:solidFill>
              <a:latin typeface="+mj-lt"/>
            </a:endParaRPr>
          </a:p>
          <a:p>
            <a:pPr algn="just"/>
            <a:endParaRPr lang="en-GB" sz="1400" dirty="0">
              <a:solidFill>
                <a:srgbClr val="FF0000"/>
              </a:solidFill>
              <a:latin typeface="+mj-lt"/>
            </a:endParaRPr>
          </a:p>
          <a:p>
            <a:pPr algn="just"/>
            <a:r>
              <a:rPr lang="en-GB" sz="1400" dirty="0" smtClean="0">
                <a:solidFill>
                  <a:srgbClr val="FF0000"/>
                </a:solidFill>
                <a:latin typeface="+mj-lt"/>
              </a:rPr>
              <a:t>The photo shows </a:t>
            </a:r>
          </a:p>
          <a:p>
            <a:pPr algn="just"/>
            <a:r>
              <a:rPr lang="en-GB" sz="1400" dirty="0" smtClean="0">
                <a:solidFill>
                  <a:srgbClr val="FF0000"/>
                </a:solidFill>
                <a:latin typeface="+mj-lt"/>
              </a:rPr>
              <a:t>a 0,02 micron (=20</a:t>
            </a:r>
          </a:p>
          <a:p>
            <a:pPr algn="just"/>
            <a:r>
              <a:rPr lang="en-GB" sz="1400" dirty="0">
                <a:solidFill>
                  <a:srgbClr val="FF0000"/>
                </a:solidFill>
                <a:latin typeface="+mj-lt"/>
              </a:rPr>
              <a:t>n</a:t>
            </a:r>
            <a:r>
              <a:rPr lang="en-GB" sz="1400" dirty="0" smtClean="0">
                <a:solidFill>
                  <a:srgbClr val="FF0000"/>
                </a:solidFill>
                <a:latin typeface="+mj-lt"/>
              </a:rPr>
              <a:t>m) magnetic mineral</a:t>
            </a:r>
          </a:p>
          <a:p>
            <a:pPr algn="just"/>
            <a:r>
              <a:rPr lang="en-GB" sz="1400" dirty="0" smtClean="0">
                <a:solidFill>
                  <a:srgbClr val="FF0000"/>
                </a:solidFill>
                <a:latin typeface="+mj-lt"/>
              </a:rPr>
              <a:t> into a brain cell</a:t>
            </a:r>
          </a:p>
          <a:p>
            <a:pPr algn="just"/>
            <a:endParaRPr lang="en-GB" sz="1400" dirty="0">
              <a:solidFill>
                <a:srgbClr val="FF0000"/>
              </a:solidFill>
              <a:latin typeface="+mj-lt"/>
            </a:endParaRPr>
          </a:p>
          <a:p>
            <a:pPr algn="ctr"/>
            <a:endParaRPr lang="en-GB" sz="1400" dirty="0" smtClean="0">
              <a:solidFill>
                <a:srgbClr val="FF0000"/>
              </a:solidFill>
              <a:latin typeface="+mj-lt"/>
            </a:endParaRPr>
          </a:p>
          <a:p>
            <a:pPr algn="ctr"/>
            <a:endParaRPr lang="en-GB" sz="1400" dirty="0">
              <a:solidFill>
                <a:srgbClr val="FF0000"/>
              </a:solidFill>
              <a:latin typeface="+mj-lt"/>
            </a:endParaRPr>
          </a:p>
          <a:p>
            <a:pPr algn="ctr"/>
            <a:endParaRPr lang="en-GB" sz="1400" dirty="0" smtClean="0">
              <a:solidFill>
                <a:srgbClr val="FF0000"/>
              </a:solidFill>
              <a:latin typeface="+mj-lt"/>
            </a:endParaRPr>
          </a:p>
        </p:txBody>
      </p:sp>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8542" y="3571320"/>
            <a:ext cx="1739900" cy="2588179"/>
          </a:xfrm>
          <a:prstGeom prst="rect">
            <a:avLst/>
          </a:prstGeom>
        </p:spPr>
      </p:pic>
    </p:spTree>
    <p:extLst>
      <p:ext uri="{BB962C8B-B14F-4D97-AF65-F5344CB8AC3E}">
        <p14:creationId xmlns:p14="http://schemas.microsoft.com/office/powerpoint/2010/main" xmlns="" val="2019460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3037418" y="313268"/>
            <a:ext cx="3210982" cy="5274732"/>
          </a:xfrm>
          <a:prstGeom prst="roundRect">
            <a:avLst/>
          </a:prstGeom>
          <a:noFill/>
          <a:ln w="9525">
            <a:solidFill>
              <a:schemeClr val="tx1"/>
            </a:solidFill>
          </a:ln>
          <a:effectLst>
            <a:outerShdw dist="50800" sx="1000" sy="1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it-IT" dirty="0" smtClean="0">
              <a:solidFill>
                <a:srgbClr val="000000"/>
              </a:solidFill>
              <a:effectLst>
                <a:outerShdw dist="50800" dir="5400000" sx="0" sy="0" algn="ctr">
                  <a:schemeClr val="bg1"/>
                </a:outerShdw>
              </a:effectLst>
              <a:latin typeface="+mj-lt"/>
              <a:ea typeface="Calibri" charset="0"/>
              <a:cs typeface="Helvetica" charset="0"/>
            </a:endParaRPr>
          </a:p>
        </p:txBody>
      </p:sp>
      <p:sp>
        <p:nvSpPr>
          <p:cNvPr id="11" name="Rettangolo 10"/>
          <p:cNvSpPr/>
          <p:nvPr/>
        </p:nvSpPr>
        <p:spPr>
          <a:xfrm>
            <a:off x="3131609" y="473262"/>
            <a:ext cx="3022600" cy="2893100"/>
          </a:xfrm>
          <a:prstGeom prst="rect">
            <a:avLst/>
          </a:prstGeom>
        </p:spPr>
        <p:txBody>
          <a:bodyPr wrap="square">
            <a:spAutoFit/>
          </a:bodyPr>
          <a:lstStyle/>
          <a:p>
            <a:r>
              <a:rPr lang="en-GB" sz="1400" dirty="0">
                <a:solidFill>
                  <a:prstClr val="black"/>
                </a:solidFill>
                <a:latin typeface="+mj-lt"/>
              </a:rPr>
              <a:t>I recommend it to anyone who is exposed to </a:t>
            </a:r>
            <a:r>
              <a:rPr lang="en-GB" sz="1400" dirty="0" err="1">
                <a:solidFill>
                  <a:prstClr val="black"/>
                </a:solidFill>
                <a:latin typeface="+mj-lt"/>
              </a:rPr>
              <a:t>nano</a:t>
            </a:r>
            <a:r>
              <a:rPr lang="en-GB" sz="1400" dirty="0">
                <a:solidFill>
                  <a:prstClr val="black"/>
                </a:solidFill>
                <a:latin typeface="+mj-lt"/>
              </a:rPr>
              <a:t> particles which are toxic to use adequate </a:t>
            </a:r>
            <a:r>
              <a:rPr lang="en-GB" sz="1400" dirty="0" err="1">
                <a:solidFill>
                  <a:prstClr val="black"/>
                </a:solidFill>
                <a:latin typeface="+mj-lt"/>
              </a:rPr>
              <a:t>defenses</a:t>
            </a:r>
            <a:r>
              <a:rPr lang="en-GB" sz="1400" dirty="0">
                <a:solidFill>
                  <a:prstClr val="black"/>
                </a:solidFill>
                <a:latin typeface="+mj-lt"/>
              </a:rPr>
              <a:t>: for the nose and for breathing there are filters nasal endo, which, together with masks, can give adequate protection. Must be of high quality. Must retain the finer particles. Warn your friends to adopt the right </a:t>
            </a:r>
            <a:r>
              <a:rPr lang="en-GB" sz="1400" dirty="0" err="1">
                <a:solidFill>
                  <a:prstClr val="black"/>
                </a:solidFill>
                <a:latin typeface="+mj-lt"/>
              </a:rPr>
              <a:t>defenses</a:t>
            </a:r>
            <a:r>
              <a:rPr lang="en-GB" sz="1400" dirty="0">
                <a:solidFill>
                  <a:prstClr val="black"/>
                </a:solidFill>
                <a:latin typeface="+mj-lt"/>
              </a:rPr>
              <a:t>. In the house the particles can be filtered with equipment </a:t>
            </a:r>
            <a:r>
              <a:rPr lang="en-GB" sz="1400" dirty="0" smtClean="0">
                <a:solidFill>
                  <a:prstClr val="black"/>
                </a:solidFill>
                <a:latin typeface="+mj-lt"/>
              </a:rPr>
              <a:t>suitable like Air Cleaner with HEPA 14 filter, and not any type of low-defence HEPA, like HEPA 10 or EPA9</a:t>
            </a:r>
            <a:endParaRPr lang="en-GB" sz="1400" dirty="0">
              <a:latin typeface="+mj-lt"/>
            </a:endParaRPr>
          </a:p>
        </p:txBody>
      </p:sp>
    </p:spTree>
    <p:extLst>
      <p:ext uri="{BB962C8B-B14F-4D97-AF65-F5344CB8AC3E}">
        <p14:creationId xmlns:p14="http://schemas.microsoft.com/office/powerpoint/2010/main" xmlns="" val="150311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arrotondato 4"/>
          <p:cNvSpPr/>
          <p:nvPr/>
        </p:nvSpPr>
        <p:spPr>
          <a:xfrm>
            <a:off x="4859866" y="592667"/>
            <a:ext cx="3208868" cy="4961467"/>
          </a:xfrm>
          <a:prstGeom prst="roundRect">
            <a:avLst/>
          </a:prstGeom>
          <a:gradFill flip="none" rotWithShape="1">
            <a:gsLst>
              <a:gs pos="0">
                <a:schemeClr val="bg1"/>
              </a:gs>
              <a:gs pos="46000">
                <a:schemeClr val="bg1"/>
              </a:gs>
              <a:gs pos="64000">
                <a:srgbClr val="0070C0"/>
              </a:gs>
            </a:gsLst>
            <a:path path="circle">
              <a:fillToRect l="50000" t="-80000" r="50000" b="180000"/>
            </a:path>
            <a:tileRect/>
          </a:gradFill>
          <a:ln w="25400">
            <a:solidFill>
              <a:srgbClr val="002060"/>
            </a:solidFill>
          </a:ln>
          <a:effectLst>
            <a:outerShdw blurRad="50800" dist="50800" dir="5400000" algn="ctr" rotWithShape="0">
              <a:schemeClr val="accent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endParaRPr lang="it-IT" sz="2000" b="1" dirty="0" smtClean="0">
              <a:solidFill>
                <a:srgbClr val="002060"/>
              </a:solidFill>
              <a:effectLst>
                <a:outerShdw dist="50800" dir="5400000" sx="0" sy="0" algn="ctr">
                  <a:schemeClr val="bg1"/>
                </a:outerShdw>
              </a:effectLst>
              <a:latin typeface="+mj-lt"/>
              <a:ea typeface="Calibri" charset="0"/>
              <a:cs typeface="Times New Roman" charset="0"/>
            </a:endParaRPr>
          </a:p>
          <a:p>
            <a:pPr algn="just">
              <a:spcAft>
                <a:spcPts val="0"/>
              </a:spcAft>
            </a:pPr>
            <a:endParaRPr lang="it-IT" sz="2000" b="1" dirty="0" smtClean="0">
              <a:solidFill>
                <a:srgbClr val="002060"/>
              </a:solidFill>
              <a:effectLst>
                <a:outerShdw dist="50800" dir="5400000" sx="0" sy="0" algn="ctr">
                  <a:schemeClr val="bg1"/>
                </a:outerShdw>
              </a:effectLst>
              <a:latin typeface="+mj-lt"/>
              <a:ea typeface="Calibri" charset="0"/>
              <a:cs typeface="Times New Roman" charset="0"/>
            </a:endParaRPr>
          </a:p>
          <a:p>
            <a:pPr algn="just">
              <a:spcAft>
                <a:spcPts val="0"/>
              </a:spcAft>
            </a:pPr>
            <a:endParaRPr lang="it-IT" sz="2000" b="1" dirty="0" smtClean="0">
              <a:solidFill>
                <a:srgbClr val="002060"/>
              </a:solidFill>
              <a:effectLst>
                <a:outerShdw dist="50800" dir="5400000" sx="0" sy="0" algn="ctr">
                  <a:schemeClr val="bg1"/>
                </a:outerShdw>
              </a:effectLst>
              <a:latin typeface="+mj-lt"/>
              <a:ea typeface="Calibri" charset="0"/>
              <a:cs typeface="Times New Roman" charset="0"/>
            </a:endParaRPr>
          </a:p>
          <a:p>
            <a:pPr algn="just">
              <a:spcAft>
                <a:spcPts val="0"/>
              </a:spcAft>
            </a:pPr>
            <a:endParaRPr lang="it-IT" sz="2000" b="1" dirty="0" smtClean="0">
              <a:solidFill>
                <a:srgbClr val="002060"/>
              </a:solidFill>
              <a:effectLst>
                <a:outerShdw dist="50800" dir="5400000" sx="0" sy="0" algn="ctr">
                  <a:schemeClr val="bg1"/>
                </a:outerShdw>
              </a:effectLst>
              <a:latin typeface="+mj-lt"/>
              <a:ea typeface="Calibri" charset="0"/>
              <a:cs typeface="Times New Roman" charset="0"/>
            </a:endParaRPr>
          </a:p>
          <a:p>
            <a:pPr algn="just">
              <a:spcAft>
                <a:spcPts val="0"/>
              </a:spcAft>
            </a:pPr>
            <a:r>
              <a:rPr lang="it-IT" sz="2000" b="1" dirty="0" smtClean="0">
                <a:solidFill>
                  <a:srgbClr val="002060"/>
                </a:solidFill>
                <a:effectLst>
                  <a:outerShdw dist="50800" dir="5400000" sx="0" sy="0" algn="ctr">
                    <a:schemeClr val="bg1"/>
                  </a:outerShdw>
                </a:effectLst>
                <a:latin typeface="+mj-lt"/>
                <a:ea typeface="Calibri" charset="0"/>
                <a:cs typeface="Times New Roman" charset="0"/>
              </a:rPr>
              <a:t>Voice: Renata </a:t>
            </a:r>
            <a:r>
              <a:rPr lang="it-IT" sz="2000" b="1" dirty="0" err="1" smtClean="0">
                <a:solidFill>
                  <a:srgbClr val="002060"/>
                </a:solidFill>
                <a:effectLst>
                  <a:outerShdw dist="50800" dir="5400000" sx="0" sy="0" algn="ctr">
                    <a:schemeClr val="bg1"/>
                  </a:outerShdw>
                </a:effectLst>
                <a:latin typeface="+mj-lt"/>
                <a:ea typeface="Calibri" charset="0"/>
                <a:cs typeface="Times New Roman" charset="0"/>
              </a:rPr>
              <a:t>Tebaldi</a:t>
            </a:r>
            <a:endParaRPr lang="it-IT" sz="2000" b="1" dirty="0" smtClean="0">
              <a:solidFill>
                <a:srgbClr val="002060"/>
              </a:solidFill>
              <a:effectLst>
                <a:outerShdw dist="50800" dir="5400000" sx="0" sy="0" algn="ctr">
                  <a:schemeClr val="bg1"/>
                </a:outerShdw>
              </a:effectLst>
              <a:latin typeface="+mj-lt"/>
              <a:ea typeface="Calibri" charset="0"/>
              <a:cs typeface="Times New Roman" charset="0"/>
            </a:endParaRPr>
          </a:p>
          <a:p>
            <a:pPr algn="just">
              <a:spcAft>
                <a:spcPts val="0"/>
              </a:spcAft>
            </a:pPr>
            <a:r>
              <a:rPr lang="it-IT" sz="2000" b="1" dirty="0" err="1" smtClean="0">
                <a:solidFill>
                  <a:srgbClr val="002060"/>
                </a:solidFill>
                <a:effectLst>
                  <a:outerShdw dist="50800" dir="5400000" sx="0" sy="0" algn="ctr">
                    <a:schemeClr val="bg1"/>
                  </a:outerShdw>
                </a:effectLst>
                <a:latin typeface="+mj-lt"/>
                <a:ea typeface="Calibri" charset="0"/>
                <a:cs typeface="Times New Roman" charset="0"/>
              </a:rPr>
              <a:t>Photo’s</a:t>
            </a:r>
            <a:r>
              <a:rPr lang="it-IT" sz="2000" b="1" dirty="0" smtClean="0">
                <a:solidFill>
                  <a:srgbClr val="002060"/>
                </a:solidFill>
                <a:effectLst>
                  <a:outerShdw dist="50800" dir="5400000" sx="0" sy="0" algn="ctr">
                    <a:schemeClr val="bg1"/>
                  </a:outerShdw>
                </a:effectLst>
                <a:latin typeface="+mj-lt"/>
                <a:ea typeface="Calibri" charset="0"/>
                <a:cs typeface="Times New Roman" charset="0"/>
              </a:rPr>
              <a:t>: Capa</a:t>
            </a:r>
          </a:p>
          <a:p>
            <a:pPr algn="just">
              <a:spcAft>
                <a:spcPts val="0"/>
              </a:spcAft>
            </a:pPr>
            <a:r>
              <a:rPr lang="it-IT" sz="2000" b="1" dirty="0" smtClean="0">
                <a:solidFill>
                  <a:srgbClr val="002060"/>
                </a:solidFill>
                <a:effectLst>
                  <a:outerShdw dist="50800" dir="5400000" sx="0" sy="0" algn="ctr">
                    <a:schemeClr val="bg1"/>
                  </a:outerShdw>
                </a:effectLst>
                <a:latin typeface="+mj-lt"/>
                <a:ea typeface="Calibri" charset="0"/>
                <a:cs typeface="Times New Roman" charset="0"/>
              </a:rPr>
              <a:t>Design: Michelangelo</a:t>
            </a:r>
          </a:p>
          <a:p>
            <a:pPr algn="just">
              <a:spcAft>
                <a:spcPts val="0"/>
              </a:spcAft>
            </a:pPr>
            <a:r>
              <a:rPr lang="it-IT" sz="2000" b="1" dirty="0" smtClean="0">
                <a:solidFill>
                  <a:srgbClr val="002060"/>
                </a:solidFill>
                <a:effectLst>
                  <a:outerShdw dist="50800" dir="5400000" sx="0" sy="0" algn="ctr">
                    <a:schemeClr val="bg1"/>
                  </a:outerShdw>
                </a:effectLst>
                <a:latin typeface="+mj-lt"/>
                <a:ea typeface="Calibri" charset="0"/>
                <a:cs typeface="Times New Roman" charset="0"/>
              </a:rPr>
              <a:t>Art </a:t>
            </a:r>
            <a:r>
              <a:rPr lang="it-IT" sz="2000" b="1" dirty="0" err="1" smtClean="0">
                <a:solidFill>
                  <a:srgbClr val="002060"/>
                </a:solidFill>
                <a:effectLst>
                  <a:outerShdw dist="50800" dir="5400000" sx="0" sy="0" algn="ctr">
                    <a:schemeClr val="bg1"/>
                  </a:outerShdw>
                </a:effectLst>
                <a:latin typeface="+mj-lt"/>
                <a:ea typeface="Calibri" charset="0"/>
                <a:cs typeface="Times New Roman" charset="0"/>
              </a:rPr>
              <a:t>Director</a:t>
            </a:r>
            <a:r>
              <a:rPr lang="it-IT" sz="2000" b="1" dirty="0" smtClean="0">
                <a:solidFill>
                  <a:srgbClr val="002060"/>
                </a:solidFill>
                <a:effectLst>
                  <a:outerShdw dist="50800" dir="5400000" sx="0" sy="0" algn="ctr">
                    <a:schemeClr val="bg1"/>
                  </a:outerShdw>
                </a:effectLst>
                <a:latin typeface="+mj-lt"/>
                <a:ea typeface="Calibri" charset="0"/>
                <a:cs typeface="Times New Roman" charset="0"/>
              </a:rPr>
              <a:t>: Fellini</a:t>
            </a:r>
          </a:p>
          <a:p>
            <a:pPr algn="just">
              <a:spcAft>
                <a:spcPts val="0"/>
              </a:spcAft>
            </a:pPr>
            <a:endParaRPr lang="it-IT" sz="2000" b="1" dirty="0" smtClean="0">
              <a:solidFill>
                <a:srgbClr val="002060"/>
              </a:solidFill>
              <a:effectLst>
                <a:outerShdw dist="50800" dir="5400000" sx="0" sy="0" algn="ctr">
                  <a:schemeClr val="bg1"/>
                </a:outerShdw>
              </a:effectLst>
              <a:latin typeface="+mj-lt"/>
              <a:ea typeface="Calibri" charset="0"/>
              <a:cs typeface="Times New Roman" charset="0"/>
            </a:endParaRPr>
          </a:p>
          <a:p>
            <a:pPr algn="ctr">
              <a:spcAft>
                <a:spcPts val="0"/>
              </a:spcAft>
            </a:pPr>
            <a:r>
              <a:rPr lang="it-IT" sz="2000" b="1" dirty="0" smtClean="0">
                <a:solidFill>
                  <a:schemeClr val="bg1"/>
                </a:solidFill>
                <a:effectLst>
                  <a:outerShdw dist="50800" dir="5400000" sx="0" sy="0" algn="ctr">
                    <a:schemeClr val="bg1"/>
                  </a:outerShdw>
                </a:effectLst>
                <a:latin typeface="+mj-lt"/>
                <a:ea typeface="Calibri" charset="0"/>
                <a:cs typeface="Times New Roman" charset="0"/>
              </a:rPr>
              <a:t>A Erio &amp; </a:t>
            </a:r>
            <a:r>
              <a:rPr lang="it-IT" sz="2000" b="1" dirty="0" err="1" smtClean="0">
                <a:solidFill>
                  <a:schemeClr val="bg1"/>
                </a:solidFill>
                <a:effectLst>
                  <a:outerShdw dist="50800" dir="5400000" sx="0" sy="0" algn="ctr">
                    <a:schemeClr val="bg1"/>
                  </a:outerShdw>
                </a:effectLst>
                <a:latin typeface="+mj-lt"/>
                <a:ea typeface="Calibri" charset="0"/>
                <a:cs typeface="Times New Roman" charset="0"/>
              </a:rPr>
              <a:t>Antonio’s</a:t>
            </a:r>
            <a:r>
              <a:rPr lang="it-IT" sz="2000" b="1" dirty="0" smtClean="0">
                <a:solidFill>
                  <a:schemeClr val="bg1"/>
                </a:solidFill>
                <a:effectLst>
                  <a:outerShdw dist="50800" dir="5400000" sx="0" sy="0" algn="ctr">
                    <a:schemeClr val="bg1"/>
                  </a:outerShdw>
                </a:effectLst>
                <a:latin typeface="+mj-lt"/>
                <a:ea typeface="Calibri" charset="0"/>
                <a:cs typeface="Times New Roman" charset="0"/>
              </a:rPr>
              <a:t> Production</a:t>
            </a:r>
          </a:p>
          <a:p>
            <a:pPr algn="r">
              <a:spcAft>
                <a:spcPts val="0"/>
              </a:spcAft>
            </a:pPr>
            <a:endParaRPr lang="it-IT" sz="1400" b="1" dirty="0" smtClean="0">
              <a:solidFill>
                <a:srgbClr val="002060"/>
              </a:solidFill>
              <a:effectLst>
                <a:outerShdw dist="50800" dir="5400000" sx="0" sy="0" algn="ctr">
                  <a:schemeClr val="bg1"/>
                </a:outerShdw>
              </a:effectLst>
              <a:latin typeface="+mj-lt"/>
              <a:ea typeface="Calibri" charset="0"/>
              <a:cs typeface="Times New Roman" charset="0"/>
            </a:endParaRPr>
          </a:p>
          <a:p>
            <a:pPr algn="just">
              <a:spcAft>
                <a:spcPts val="0"/>
              </a:spcAft>
            </a:pPr>
            <a:endParaRPr lang="it-IT" sz="1400" dirty="0" smtClean="0">
              <a:solidFill>
                <a:srgbClr val="002060"/>
              </a:solidFill>
              <a:effectLst>
                <a:outerShdw dist="50800" dir="5400000" sx="0" sy="0" algn="ctr">
                  <a:schemeClr val="bg1"/>
                </a:outerShdw>
              </a:effectLst>
              <a:latin typeface="+mj-lt"/>
              <a:ea typeface="Calibri" charset="0"/>
              <a:cs typeface="Times New Roman" charset="0"/>
            </a:endParaRPr>
          </a:p>
          <a:p>
            <a:pPr algn="just">
              <a:spcAft>
                <a:spcPts val="0"/>
              </a:spcAft>
            </a:pPr>
            <a:endParaRPr lang="it-IT" sz="1400" dirty="0">
              <a:solidFill>
                <a:srgbClr val="002060"/>
              </a:solidFill>
              <a:effectLst>
                <a:outerShdw dist="50800" dir="5400000" sx="0" sy="0" algn="ctr">
                  <a:schemeClr val="bg1"/>
                </a:outerShdw>
              </a:effectLst>
              <a:ea typeface="Calibri" charset="0"/>
              <a:cs typeface="Times New Roman" charset="0"/>
            </a:endParaRPr>
          </a:p>
        </p:txBody>
      </p:sp>
      <p:pic>
        <p:nvPicPr>
          <p:cNvPr id="6" name="Immagine 5"/>
          <p:cNvPicPr/>
          <p:nvPr/>
        </p:nvPicPr>
        <p:blipFill>
          <a:blip r:embed="rId2" cstate="print">
            <a:extLst>
              <a:ext uri="{28A0092B-C50C-407E-A947-70E740481C1C}">
                <a14:useLocalDpi xmlns:a14="http://schemas.microsoft.com/office/drawing/2010/main" xmlns="" val="0"/>
              </a:ext>
            </a:extLst>
          </a:blip>
          <a:stretch>
            <a:fillRect/>
          </a:stretch>
        </p:blipFill>
        <p:spPr>
          <a:xfrm>
            <a:off x="5054600" y="778193"/>
            <a:ext cx="554461" cy="771207"/>
          </a:xfrm>
          <a:prstGeom prst="rect">
            <a:avLst/>
          </a:prstGeom>
        </p:spPr>
      </p:pic>
      <p:sp>
        <p:nvSpPr>
          <p:cNvPr id="2" name="Rettangolo 1"/>
          <p:cNvSpPr/>
          <p:nvPr/>
        </p:nvSpPr>
        <p:spPr>
          <a:xfrm>
            <a:off x="5507696" y="778193"/>
            <a:ext cx="2561038" cy="923330"/>
          </a:xfrm>
          <a:prstGeom prst="rect">
            <a:avLst/>
          </a:prstGeom>
          <a:noFill/>
        </p:spPr>
        <p:txBody>
          <a:bodyPr wrap="square" lIns="91440" tIns="45720" rIns="91440" bIns="45720">
            <a:spAutoFit/>
          </a:bodyPr>
          <a:lstStyle/>
          <a:p>
            <a:pPr algn="ctr"/>
            <a:r>
              <a:rPr lang="it-IT"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j-lt"/>
                <a:ea typeface="Calibri" charset="0"/>
                <a:cs typeface="Times New Roman" charset="0"/>
              </a:rPr>
              <a:t>CREDITS</a:t>
            </a:r>
            <a:endParaRPr lang="it-IT"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96460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794</TotalTime>
  <Words>526</Words>
  <Application>Microsoft Macintosh PowerPoint</Application>
  <PresentationFormat>Custom</PresentationFormat>
  <Paragraphs>83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Tema di Office</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Antonio Gaddi</dc:creator>
  <cp:lastModifiedBy>ad</cp:lastModifiedBy>
  <cp:revision>82</cp:revision>
  <cp:lastPrinted>2016-08-23T15:07:33Z</cp:lastPrinted>
  <dcterms:created xsi:type="dcterms:W3CDTF">2016-08-23T14:37:42Z</dcterms:created>
  <dcterms:modified xsi:type="dcterms:W3CDTF">2016-09-14T01:02:30Z</dcterms:modified>
</cp:coreProperties>
</file>